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2" r:id="rId2"/>
    <p:sldId id="49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8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1" name="グループ化 1190">
            <a:extLst>
              <a:ext uri="{FF2B5EF4-FFF2-40B4-BE49-F238E27FC236}">
                <a16:creationId xmlns:a16="http://schemas.microsoft.com/office/drawing/2014/main" id="{C5C474B0-407E-4365-A249-28E9F168522D}"/>
              </a:ext>
            </a:extLst>
          </p:cNvPr>
          <p:cNvGrpSpPr/>
          <p:nvPr/>
        </p:nvGrpSpPr>
        <p:grpSpPr>
          <a:xfrm>
            <a:off x="972364" y="1041401"/>
            <a:ext cx="2017418" cy="2340544"/>
            <a:chOff x="-120906" y="-388728"/>
            <a:chExt cx="2955511" cy="3428890"/>
          </a:xfrm>
        </p:grpSpPr>
        <p:sp>
          <p:nvSpPr>
            <p:cNvPr id="397" name="四角形: 上の 2 つの角を丸める 36">
              <a:extLst>
                <a:ext uri="{FF2B5EF4-FFF2-40B4-BE49-F238E27FC236}">
                  <a16:creationId xmlns:a16="http://schemas.microsoft.com/office/drawing/2014/main" id="{6B817336-D388-4D19-A60C-A5E9137ABDB4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FB14B2DD-D200-4727-8A87-BD75CB851082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BB0298E-2259-4443-85D1-520B2828D41B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99DBE459-D9F4-4C84-8C61-4F4FEF216930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DDF14337-071D-4B8A-BC07-C1173CEF74CB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CCDCF762-E6BD-4F41-AD40-711349D319BB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69D8AAA4-71EC-4433-8DE7-7479DFD85F03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530513F1-DA21-4631-986E-5BBB9DD851E8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0C5BC088-EF63-4372-B207-EBC076AA443D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352E1438-0C41-422C-BAFA-B3BB3086654A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B29B5223-1D1B-407A-904F-61B1D65B452E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11">
                <a:extLst>
                  <a:ext uri="{FF2B5EF4-FFF2-40B4-BE49-F238E27FC236}">
                    <a16:creationId xmlns:a16="http://schemas.microsoft.com/office/drawing/2014/main" id="{63C0228D-61F3-4419-B95B-ACC62049A931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14">
                <a:extLst>
                  <a:ext uri="{FF2B5EF4-FFF2-40B4-BE49-F238E27FC236}">
                    <a16:creationId xmlns:a16="http://schemas.microsoft.com/office/drawing/2014/main" id="{DBA51D6B-E035-4777-B37B-7D667BEF3301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FA4F41F-0EFB-4C72-82B3-024AE73E9204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8F9C6E71-38FB-4975-9629-AA8C921ACAF1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AB3CE33-C476-42ED-9AD3-7C9088532689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A41216B-B934-43EB-8C8D-02C2533DBBE5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1E41BA7-6AA7-4884-8738-CD450F05EDD5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2364146B-620F-4009-A8E3-0C86D01ADC21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198973A-ACE8-46B7-A846-FEA861D7BF8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" name="星: 32 pt 2">
                  <a:extLst>
                    <a:ext uri="{FF2B5EF4-FFF2-40B4-BE49-F238E27FC236}">
                      <a16:creationId xmlns:a16="http://schemas.microsoft.com/office/drawing/2014/main" id="{F27C3734-03F1-451E-8955-93E2FFDFCC5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星: 32 pt 4">
                  <a:extLst>
                    <a:ext uri="{FF2B5EF4-FFF2-40B4-BE49-F238E27FC236}">
                      <a16:creationId xmlns:a16="http://schemas.microsoft.com/office/drawing/2014/main" id="{065F712C-F1C2-4D9B-ACFE-A8DE916474FE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円: 塗りつぶしなし 6">
                  <a:extLst>
                    <a:ext uri="{FF2B5EF4-FFF2-40B4-BE49-F238E27FC236}">
                      <a16:creationId xmlns:a16="http://schemas.microsoft.com/office/drawing/2014/main" id="{C5B1DB81-F687-44C7-95E2-14C899570613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円: 塗りつぶしなし 8">
                  <a:extLst>
                    <a:ext uri="{FF2B5EF4-FFF2-40B4-BE49-F238E27FC236}">
                      <a16:creationId xmlns:a16="http://schemas.microsoft.com/office/drawing/2014/main" id="{CDDC743B-E52E-48DF-A5E0-D5C2C293BE3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>
                  <a:extLst>
                    <a:ext uri="{FF2B5EF4-FFF2-40B4-BE49-F238E27FC236}">
                      <a16:creationId xmlns:a16="http://schemas.microsoft.com/office/drawing/2014/main" id="{59786E66-52CC-4D1B-8BD2-27F4ADD9A74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16F7C6F-3909-43E7-8F7D-6F858469E48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E75C3F94-4436-4C6B-9176-9C8EFEA8D18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: 塗りつぶしなし 22">
                  <a:extLst>
                    <a:ext uri="{FF2B5EF4-FFF2-40B4-BE49-F238E27FC236}">
                      <a16:creationId xmlns:a16="http://schemas.microsoft.com/office/drawing/2014/main" id="{7CD82138-0F85-40C5-AA66-CC857EF8CE9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CA89BEC-46D7-4AF8-9879-41582F6B3D6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3C9057CD-BFC6-47B2-BDD8-C9DBE400214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E49A8383-7B82-4093-82E9-FB5F1385C83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アーチ 34">
                  <a:extLst>
                    <a:ext uri="{FF2B5EF4-FFF2-40B4-BE49-F238E27FC236}">
                      <a16:creationId xmlns:a16="http://schemas.microsoft.com/office/drawing/2014/main" id="{07CF47F1-3AAC-479B-9652-D95A911E32F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DF975FE-64E7-41AD-8B08-7DAD766FDD3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20F7D6C-E8DC-4AB4-BEC9-ECA157C259E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68D51AD6-2320-4602-BD1F-D7CC996F91C3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A9CE299-F655-4C7E-B93F-6042D6B8A9D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02F48FE9-A3F5-4AD1-ACC4-F7647C53C978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BB2E8854-BCD3-4D80-A594-C33F3C289BC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8B76145D-DFC0-4FF9-A98B-CBBC2EEDD1BF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BC138E32-648E-4899-B83B-9FDB42EF002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3CD2B3BF-4075-428A-8586-411C7CC6A7B2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F3597BA4-C1F7-4315-9669-B6CA7C04607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C45C442-C741-4FD6-AE5E-EF1B6C932AE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台形 351">
                <a:extLst>
                  <a:ext uri="{FF2B5EF4-FFF2-40B4-BE49-F238E27FC236}">
                    <a16:creationId xmlns:a16="http://schemas.microsoft.com/office/drawing/2014/main" id="{A9C2C388-A8D0-4F49-92B5-F82A26264540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E1327FD-B557-47F0-8A1F-E5420D3D4B5B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1393354-9E8D-45D8-B591-CD07E210AEA0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E64A37F-D4D0-4FB6-8EBC-A73797F109F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A4965F4E-34D4-4465-A1C0-74CB3BA412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5DF9FCC9-830D-4FFA-A99F-697E268A1DF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6DC5FBB0-F73F-46C4-97A4-DDC4782A9627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0" name="四角形: 上の 2 つの角を丸める 36">
              <a:extLst>
                <a:ext uri="{FF2B5EF4-FFF2-40B4-BE49-F238E27FC236}">
                  <a16:creationId xmlns:a16="http://schemas.microsoft.com/office/drawing/2014/main" id="{D1F6D02A-EA6D-4ECA-AD1B-8A607E032C02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E1454BA0-12C0-40AE-BB3A-D9A657F04101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2" name="グループ化 1191">
            <a:extLst>
              <a:ext uri="{FF2B5EF4-FFF2-40B4-BE49-F238E27FC236}">
                <a16:creationId xmlns:a16="http://schemas.microsoft.com/office/drawing/2014/main" id="{E4520A78-A1A5-437A-BC40-0A4509DCE6FF}"/>
              </a:ext>
            </a:extLst>
          </p:cNvPr>
          <p:cNvGrpSpPr/>
          <p:nvPr/>
        </p:nvGrpSpPr>
        <p:grpSpPr>
          <a:xfrm>
            <a:off x="3929613" y="1070804"/>
            <a:ext cx="2017418" cy="2311432"/>
            <a:chOff x="3165219" y="-346078"/>
            <a:chExt cx="2955511" cy="3386240"/>
          </a:xfrm>
        </p:grpSpPr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1D4E619C-E202-4EDB-BBD8-783037D3E803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台形 572">
              <a:extLst>
                <a:ext uri="{FF2B5EF4-FFF2-40B4-BE49-F238E27FC236}">
                  <a16:creationId xmlns:a16="http://schemas.microsoft.com/office/drawing/2014/main" id="{A4220A4D-010D-4E7C-889B-0F2AF9EF5FBF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台形 442">
              <a:extLst>
                <a:ext uri="{FF2B5EF4-FFF2-40B4-BE49-F238E27FC236}">
                  <a16:creationId xmlns:a16="http://schemas.microsoft.com/office/drawing/2014/main" id="{704F896A-508B-4EA6-A2E7-E919707C444A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台形 423">
              <a:extLst>
                <a:ext uri="{FF2B5EF4-FFF2-40B4-BE49-F238E27FC236}">
                  <a16:creationId xmlns:a16="http://schemas.microsoft.com/office/drawing/2014/main" id="{33A4879C-1E2D-4F92-BA60-3DDECCD0F088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9359046-8948-490A-A741-36CB5115F2C8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02953AF7-076A-47B7-99B3-7D4635CE599B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10" name="星: 32 pt 409">
                  <a:extLst>
                    <a:ext uri="{FF2B5EF4-FFF2-40B4-BE49-F238E27FC236}">
                      <a16:creationId xmlns:a16="http://schemas.microsoft.com/office/drawing/2014/main" id="{133B66C8-3D87-4DAD-AFDF-DCF39415FB8C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星: 32 pt 410">
                  <a:extLst>
                    <a:ext uri="{FF2B5EF4-FFF2-40B4-BE49-F238E27FC236}">
                      <a16:creationId xmlns:a16="http://schemas.microsoft.com/office/drawing/2014/main" id="{A9D7ABC6-8957-4C2A-8AEA-5FB9ADCDBE72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円: 塗りつぶしなし 411">
                  <a:extLst>
                    <a:ext uri="{FF2B5EF4-FFF2-40B4-BE49-F238E27FC236}">
                      <a16:creationId xmlns:a16="http://schemas.microsoft.com/office/drawing/2014/main" id="{EAEA00BF-78FF-4BB0-8900-87319826541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円: 塗りつぶしなし 412">
                  <a:extLst>
                    <a:ext uri="{FF2B5EF4-FFF2-40B4-BE49-F238E27FC236}">
                      <a16:creationId xmlns:a16="http://schemas.microsoft.com/office/drawing/2014/main" id="{52022567-3B9C-4499-A911-3F408C02362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アーチ 413">
                  <a:extLst>
                    <a:ext uri="{FF2B5EF4-FFF2-40B4-BE49-F238E27FC236}">
                      <a16:creationId xmlns:a16="http://schemas.microsoft.com/office/drawing/2014/main" id="{E67CF6F2-7000-4269-BE35-F80BF196D20F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11855B95-714F-43BF-91D4-FE237D6C62E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円: 塗りつぶしなし 415">
                  <a:extLst>
                    <a:ext uri="{FF2B5EF4-FFF2-40B4-BE49-F238E27FC236}">
                      <a16:creationId xmlns:a16="http://schemas.microsoft.com/office/drawing/2014/main" id="{4DB30F27-D2C0-4821-B385-A3A9C2175B2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円: 塗りつぶしなし 416">
                  <a:extLst>
                    <a:ext uri="{FF2B5EF4-FFF2-40B4-BE49-F238E27FC236}">
                      <a16:creationId xmlns:a16="http://schemas.microsoft.com/office/drawing/2014/main" id="{2A5BB1F5-3103-4F58-98AD-68A062CBBB41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角を丸くする 417">
                  <a:extLst>
                    <a:ext uri="{FF2B5EF4-FFF2-40B4-BE49-F238E27FC236}">
                      <a16:creationId xmlns:a16="http://schemas.microsoft.com/office/drawing/2014/main" id="{D979731A-487E-42CE-83FB-A1E88A21967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ACA7FDEC-7F7D-4A25-9D07-555D0ED84F8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E3922245-073C-4807-83E6-36297BCF47C5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アーチ 420">
                  <a:extLst>
                    <a:ext uri="{FF2B5EF4-FFF2-40B4-BE49-F238E27FC236}">
                      <a16:creationId xmlns:a16="http://schemas.microsoft.com/office/drawing/2014/main" id="{964EA940-E066-40EE-9C08-11E9624AA42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BD1BD034-609B-449F-A3A0-27FDDD5B892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B5CFDE54-FBB9-4FCC-8691-AE6BFF5FFAE9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FEB8C6EF-BE0F-4398-AD74-B4303A1C55F6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1F993EE1-0F82-4EF0-B7FD-B0288CD9C8BB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CAB41D40-50D9-409A-8FD9-8940208E5B1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C13D0DBE-BADA-41BA-A7AD-C132C0EC421B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429" name="四角形: 上の 2 つの角を丸める 428">
                <a:extLst>
                  <a:ext uri="{FF2B5EF4-FFF2-40B4-BE49-F238E27FC236}">
                    <a16:creationId xmlns:a16="http://schemas.microsoft.com/office/drawing/2014/main" id="{AF28B9A3-4A8E-45D1-87A7-55C22E26E5E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上の 2 つの角を丸める 429">
                <a:extLst>
                  <a:ext uri="{FF2B5EF4-FFF2-40B4-BE49-F238E27FC236}">
                    <a16:creationId xmlns:a16="http://schemas.microsoft.com/office/drawing/2014/main" id="{33BE7486-12B5-46F3-8636-5E16219AE26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99FCB02D-AC30-4069-82EB-0E80480B9E16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432" name="台形 431">
                <a:extLst>
                  <a:ext uri="{FF2B5EF4-FFF2-40B4-BE49-F238E27FC236}">
                    <a16:creationId xmlns:a16="http://schemas.microsoft.com/office/drawing/2014/main" id="{B5B980E4-FF97-4A97-A4C5-CF6DEB9D24D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9E963569-9E3D-4B15-B53D-691BD956270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E72FF1EC-0CFE-41B1-9674-71B890F8C33B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BCEDB343-D17A-4FFC-87C1-F1DADA287D77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726DCC18-D495-404B-BB35-DC0AC6B7E376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551892A-C13A-4362-A64D-C2DA54049D91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74788455-9F8E-4005-B4B6-0FBFA82E1F9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BB01B1CD-86C1-4B04-99BB-60C2B798002D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5E310615-F4CE-4B72-AD39-DEA84F8923ED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A9AED6E0-B4CE-461B-8CEB-AF54F783646C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20505013-B245-4144-95F0-F2B53E12C1A0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FE093390-C72A-4686-9B80-050254C634EF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617" name="楕円 1">
                <a:extLst>
                  <a:ext uri="{FF2B5EF4-FFF2-40B4-BE49-F238E27FC236}">
                    <a16:creationId xmlns:a16="http://schemas.microsoft.com/office/drawing/2014/main" id="{17FBA777-26D4-46D0-9AFD-1EE17F829EE3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339EBADF-5F6B-408C-85CE-4FDEEDCB355B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14">
                <a:extLst>
                  <a:ext uri="{FF2B5EF4-FFF2-40B4-BE49-F238E27FC236}">
                    <a16:creationId xmlns:a16="http://schemas.microsoft.com/office/drawing/2014/main" id="{80EDA134-B5C0-4C58-B799-344821D5EFF8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583C685E-FCE7-45BA-8684-0DD218A73ACB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F02A7853-4521-485E-84F1-38CE07CCB6E0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CF7F849F-C0DF-4307-AD8B-7E1A44525E2B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DAABD697-477A-46A5-985D-77D5BC804BEC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FE33A098-3D77-4CC9-BE42-85B38B25BC6F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CC8FFC55-735D-4688-A7CC-A5DB67C7DE31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216">
                <a:extLst>
                  <a:ext uri="{FF2B5EF4-FFF2-40B4-BE49-F238E27FC236}">
                    <a16:creationId xmlns:a16="http://schemas.microsoft.com/office/drawing/2014/main" id="{6C4DCE98-4875-41DC-B89A-D6B8A4F5BC94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3" name="グループ化 1192">
            <a:extLst>
              <a:ext uri="{FF2B5EF4-FFF2-40B4-BE49-F238E27FC236}">
                <a16:creationId xmlns:a16="http://schemas.microsoft.com/office/drawing/2014/main" id="{101C6331-C261-4676-B97C-B24CB3C04FB1}"/>
              </a:ext>
            </a:extLst>
          </p:cNvPr>
          <p:cNvGrpSpPr/>
          <p:nvPr/>
        </p:nvGrpSpPr>
        <p:grpSpPr>
          <a:xfrm>
            <a:off x="6919642" y="977236"/>
            <a:ext cx="2017418" cy="2404076"/>
            <a:chOff x="6537069" y="-481802"/>
            <a:chExt cx="2955511" cy="3521964"/>
          </a:xfrm>
        </p:grpSpPr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FBAD2DD7-A555-4ED8-926A-895396F251FD}"/>
                </a:ext>
              </a:extLst>
            </p:cNvPr>
            <p:cNvSpPr/>
            <p:nvPr/>
          </p:nvSpPr>
          <p:spPr>
            <a:xfrm>
              <a:off x="75936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台形 574">
              <a:extLst>
                <a:ext uri="{FF2B5EF4-FFF2-40B4-BE49-F238E27FC236}">
                  <a16:creationId xmlns:a16="http://schemas.microsoft.com/office/drawing/2014/main" id="{90B8E9EE-605F-41CC-BB98-41207268B601}"/>
                </a:ext>
              </a:extLst>
            </p:cNvPr>
            <p:cNvSpPr/>
            <p:nvPr/>
          </p:nvSpPr>
          <p:spPr>
            <a:xfrm rot="18900000">
              <a:off x="78396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>
              <a:extLst>
                <a:ext uri="{FF2B5EF4-FFF2-40B4-BE49-F238E27FC236}">
                  <a16:creationId xmlns:a16="http://schemas.microsoft.com/office/drawing/2014/main" id="{C3329D98-6320-425B-8317-061E9E0B7A80}"/>
                </a:ext>
              </a:extLst>
            </p:cNvPr>
            <p:cNvSpPr/>
            <p:nvPr/>
          </p:nvSpPr>
          <p:spPr>
            <a:xfrm rot="9900000">
              <a:off x="78120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2" name="台形 591">
              <a:extLst>
                <a:ext uri="{FF2B5EF4-FFF2-40B4-BE49-F238E27FC236}">
                  <a16:creationId xmlns:a16="http://schemas.microsoft.com/office/drawing/2014/main" id="{5EEC2EAF-8F22-4D5B-8270-5F1B8C2095C4}"/>
                </a:ext>
              </a:extLst>
            </p:cNvPr>
            <p:cNvSpPr/>
            <p:nvPr/>
          </p:nvSpPr>
          <p:spPr>
            <a:xfrm>
              <a:off x="81405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54CC64D5-0A10-43A7-AE9E-394D077D694A}"/>
                </a:ext>
              </a:extLst>
            </p:cNvPr>
            <p:cNvGrpSpPr/>
            <p:nvPr/>
          </p:nvGrpSpPr>
          <p:grpSpPr>
            <a:xfrm>
              <a:off x="65370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091A150D-2138-4839-8712-E225D9A3B13A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78" name="星: 32 pt 577">
                  <a:extLst>
                    <a:ext uri="{FF2B5EF4-FFF2-40B4-BE49-F238E27FC236}">
                      <a16:creationId xmlns:a16="http://schemas.microsoft.com/office/drawing/2014/main" id="{DE7AAA15-1920-4CC4-B463-D4E5446F648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星: 32 pt 578">
                  <a:extLst>
                    <a:ext uri="{FF2B5EF4-FFF2-40B4-BE49-F238E27FC236}">
                      <a16:creationId xmlns:a16="http://schemas.microsoft.com/office/drawing/2014/main" id="{F88249AC-F75B-4062-9AB5-8FFCF797953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円: 塗りつぶしなし 579">
                  <a:extLst>
                    <a:ext uri="{FF2B5EF4-FFF2-40B4-BE49-F238E27FC236}">
                      <a16:creationId xmlns:a16="http://schemas.microsoft.com/office/drawing/2014/main" id="{6C0809CB-1952-4CB7-8D0B-94C99CC32ADF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円: 塗りつぶしなし 580">
                  <a:extLst>
                    <a:ext uri="{FF2B5EF4-FFF2-40B4-BE49-F238E27FC236}">
                      <a16:creationId xmlns:a16="http://schemas.microsoft.com/office/drawing/2014/main" id="{F3D14AFE-F113-43AF-AE24-247F277AFF1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アーチ 581">
                  <a:extLst>
                    <a:ext uri="{FF2B5EF4-FFF2-40B4-BE49-F238E27FC236}">
                      <a16:creationId xmlns:a16="http://schemas.microsoft.com/office/drawing/2014/main" id="{D516E1EA-DB69-4C65-9315-E5F635EF7DD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ABD29467-DE21-4778-9860-243AFDA30B7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: 塗りつぶしなし 583">
                  <a:extLst>
                    <a:ext uri="{FF2B5EF4-FFF2-40B4-BE49-F238E27FC236}">
                      <a16:creationId xmlns:a16="http://schemas.microsoft.com/office/drawing/2014/main" id="{4A7304B5-AF08-44FA-AEBC-C5F39FFDD3E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円: 塗りつぶしなし 584">
                  <a:extLst>
                    <a:ext uri="{FF2B5EF4-FFF2-40B4-BE49-F238E27FC236}">
                      <a16:creationId xmlns:a16="http://schemas.microsoft.com/office/drawing/2014/main" id="{1C851AE8-0B1B-49E9-A8C2-FAE1854E585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350092AB-0E97-45B1-A50E-3131DD53502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A5063E74-7B49-4E42-B636-85B393EAAF7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台形 587">
                  <a:extLst>
                    <a:ext uri="{FF2B5EF4-FFF2-40B4-BE49-F238E27FC236}">
                      <a16:creationId xmlns:a16="http://schemas.microsoft.com/office/drawing/2014/main" id="{3FD50283-A90E-4DDC-85DD-7C40FBFAA60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アーチ 588">
                  <a:extLst>
                    <a:ext uri="{FF2B5EF4-FFF2-40B4-BE49-F238E27FC236}">
                      <a16:creationId xmlns:a16="http://schemas.microsoft.com/office/drawing/2014/main" id="{0F945222-696F-4C6C-A229-EBCF00AFA96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33499FEA-5DB4-4951-8872-386F84DAA9C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95C58AE2-CA13-4F47-8280-92020B60F277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B4B75EA9-2CD6-4797-B86A-E66A51FAD96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29B210C8-5A75-4BBA-8C54-9288F941834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72E73A1D-3ABD-4FFF-92C0-EC0C04FB4EC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E985995C-7E0C-437E-A3AD-B78E736639C6}"/>
                </a:ext>
              </a:extLst>
            </p:cNvPr>
            <p:cNvGrpSpPr/>
            <p:nvPr/>
          </p:nvGrpSpPr>
          <p:grpSpPr>
            <a:xfrm rot="900000">
              <a:off x="7826517" y="2397339"/>
              <a:ext cx="262583" cy="432734"/>
              <a:chOff x="1213593" y="2419137"/>
              <a:chExt cx="262583" cy="432734"/>
            </a:xfrm>
          </p:grpSpPr>
          <p:sp>
            <p:nvSpPr>
              <p:cNvPr id="597" name="四角形: 上の 2 つの角を丸める 596">
                <a:extLst>
                  <a:ext uri="{FF2B5EF4-FFF2-40B4-BE49-F238E27FC236}">
                    <a16:creationId xmlns:a16="http://schemas.microsoft.com/office/drawing/2014/main" id="{3AE1E772-E3D9-4084-B70A-329B0B69234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6065C2CF-A8D8-437C-9D52-4F6AC93DCE6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917F9BA8-929C-4C5A-B2EC-22FD9E20CABE}"/>
                </a:ext>
              </a:extLst>
            </p:cNvPr>
            <p:cNvGrpSpPr/>
            <p:nvPr/>
          </p:nvGrpSpPr>
          <p:grpSpPr>
            <a:xfrm rot="900000">
              <a:off x="7893040" y="1701702"/>
              <a:ext cx="456518" cy="1056825"/>
              <a:chOff x="1367356" y="1701702"/>
              <a:chExt cx="456518" cy="1056825"/>
            </a:xfrm>
          </p:grpSpPr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A78C783E-8AA8-4398-9475-58D96060013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A78BC852-4A71-4D9F-A34D-37B7F86A0D14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台形 601">
                <a:extLst>
                  <a:ext uri="{FF2B5EF4-FFF2-40B4-BE49-F238E27FC236}">
                    <a16:creationId xmlns:a16="http://schemas.microsoft.com/office/drawing/2014/main" id="{FBCBD2DE-9470-494C-90BE-C3AE273294BF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762C9CCC-2FB1-4A8A-908A-F2B2271FAF45}"/>
                </a:ext>
              </a:extLst>
            </p:cNvPr>
            <p:cNvSpPr/>
            <p:nvPr/>
          </p:nvSpPr>
          <p:spPr>
            <a:xfrm>
              <a:off x="79938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D01A1379-3B47-45BC-B5A6-15C138E10B76}"/>
                </a:ext>
              </a:extLst>
            </p:cNvPr>
            <p:cNvGrpSpPr/>
            <p:nvPr/>
          </p:nvGrpSpPr>
          <p:grpSpPr>
            <a:xfrm>
              <a:off x="7259727" y="881548"/>
              <a:ext cx="652877" cy="334322"/>
              <a:chOff x="671569" y="862641"/>
              <a:chExt cx="683016" cy="349755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5D01F6C-C0AB-4E14-9E6D-A3950E5A067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885A3FBD-6963-493C-9617-24C8242CA56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33B8F38A-57A4-4B60-82EA-8B8B887BA1F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1A73C10-17FA-4F31-A152-704CE9B1A263}"/>
                </a:ext>
              </a:extLst>
            </p:cNvPr>
            <p:cNvSpPr/>
            <p:nvPr/>
          </p:nvSpPr>
          <p:spPr>
            <a:xfrm rot="8100000">
              <a:off x="77975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EF1DFA10-427E-41AB-82CD-B567FDED2059}"/>
                </a:ext>
              </a:extLst>
            </p:cNvPr>
            <p:cNvSpPr/>
            <p:nvPr/>
          </p:nvSpPr>
          <p:spPr>
            <a:xfrm>
              <a:off x="75854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B259688B-C970-467B-8525-DDC37E822575}"/>
                </a:ext>
              </a:extLst>
            </p:cNvPr>
            <p:cNvSpPr/>
            <p:nvPr/>
          </p:nvSpPr>
          <p:spPr>
            <a:xfrm>
              <a:off x="77962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E7620609-C69F-4234-AA4D-1F737334C9F7}"/>
                </a:ext>
              </a:extLst>
            </p:cNvPr>
            <p:cNvSpPr/>
            <p:nvPr/>
          </p:nvSpPr>
          <p:spPr>
            <a:xfrm rot="20376193">
              <a:off x="79876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BF5396EA-3C50-4D45-B8C2-29E60FD0501F}"/>
                </a:ext>
              </a:extLst>
            </p:cNvPr>
            <p:cNvGrpSpPr/>
            <p:nvPr/>
          </p:nvGrpSpPr>
          <p:grpSpPr>
            <a:xfrm rot="900000">
              <a:off x="7650169" y="-481802"/>
              <a:ext cx="1184513" cy="1357526"/>
              <a:chOff x="3788455" y="5938847"/>
              <a:chExt cx="1184513" cy="1357526"/>
            </a:xfrm>
          </p:grpSpPr>
          <p:sp>
            <p:nvSpPr>
              <p:cNvPr id="628" name="楕円 1">
                <a:extLst>
                  <a:ext uri="{FF2B5EF4-FFF2-40B4-BE49-F238E27FC236}">
                    <a16:creationId xmlns:a16="http://schemas.microsoft.com/office/drawing/2014/main" id="{7411D39D-A9D2-422D-9951-184735EEF1C0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94D65DA4-ADAD-4E86-97A9-EE715151A054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8ADCA6F9-F32B-4685-9A12-11012F2791A6}"/>
                  </a:ext>
                </a:extLst>
              </p:cNvPr>
              <p:cNvSpPr/>
              <p:nvPr/>
            </p:nvSpPr>
            <p:spPr>
              <a:xfrm rot="20952697">
                <a:off x="3894575" y="6690364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14">
                <a:extLst>
                  <a:ext uri="{FF2B5EF4-FFF2-40B4-BE49-F238E27FC236}">
                    <a16:creationId xmlns:a16="http://schemas.microsoft.com/office/drawing/2014/main" id="{51BDECEC-A330-4EF5-96F8-67A57F744391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95FD8FAD-8410-4CC2-ACE7-E94799FE2312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月 632">
                <a:extLst>
                  <a:ext uri="{FF2B5EF4-FFF2-40B4-BE49-F238E27FC236}">
                    <a16:creationId xmlns:a16="http://schemas.microsoft.com/office/drawing/2014/main" id="{6F10B431-EB8C-4AE7-A3A0-806B4A2406CB}"/>
                  </a:ext>
                </a:extLst>
              </p:cNvPr>
              <p:cNvSpPr/>
              <p:nvPr/>
            </p:nvSpPr>
            <p:spPr>
              <a:xfrm rot="4752697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D9C5ACA8-70DC-4295-B4C5-4A93DCD4F9B1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CA354C66-CB9A-477E-BDB0-D6A866071BCD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0DBEDD76-ED2D-47C7-9ECB-F25F9AC1C452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月 636">
                <a:extLst>
                  <a:ext uri="{FF2B5EF4-FFF2-40B4-BE49-F238E27FC236}">
                    <a16:creationId xmlns:a16="http://schemas.microsoft.com/office/drawing/2014/main" id="{7C7F31BC-B488-4582-954C-49C8F7990E19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DE897757-9DE5-4FB1-9C9A-217212D18B14}"/>
                  </a:ext>
                </a:extLst>
              </p:cNvPr>
              <p:cNvSpPr/>
              <p:nvPr/>
            </p:nvSpPr>
            <p:spPr>
              <a:xfrm rot="20952697">
                <a:off x="3911808" y="672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6" name="グループ化 1195">
            <a:extLst>
              <a:ext uri="{FF2B5EF4-FFF2-40B4-BE49-F238E27FC236}">
                <a16:creationId xmlns:a16="http://schemas.microsoft.com/office/drawing/2014/main" id="{4BC876D7-A164-48F6-A847-CA2D968AB81E}"/>
              </a:ext>
            </a:extLst>
          </p:cNvPr>
          <p:cNvGrpSpPr/>
          <p:nvPr/>
        </p:nvGrpSpPr>
        <p:grpSpPr>
          <a:xfrm>
            <a:off x="874970" y="3850309"/>
            <a:ext cx="2352210" cy="2553380"/>
            <a:chOff x="-120906" y="3122167"/>
            <a:chExt cx="3445981" cy="3740695"/>
          </a:xfrm>
        </p:grpSpPr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F1EFCFE3-9123-4C6C-B067-897DF19B5F31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1022" name="星: 32 pt 1021">
                <a:extLst>
                  <a:ext uri="{FF2B5EF4-FFF2-40B4-BE49-F238E27FC236}">
                    <a16:creationId xmlns:a16="http://schemas.microsoft.com/office/drawing/2014/main" id="{CDBA6258-0A92-4759-AE56-D821103239F4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星: 32 pt 1023">
                <a:extLst>
                  <a:ext uri="{FF2B5EF4-FFF2-40B4-BE49-F238E27FC236}">
                    <a16:creationId xmlns:a16="http://schemas.microsoft.com/office/drawing/2014/main" id="{3CB7EEEF-ED5E-490F-AF3F-CAD00C193A67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C3A94BE2-E8B1-480D-BA00-4DB1006509C6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F6AABF0A-ADB6-4C60-89F2-510DBF09235F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949" name="台形 948">
                <a:extLst>
                  <a:ext uri="{FF2B5EF4-FFF2-40B4-BE49-F238E27FC236}">
                    <a16:creationId xmlns:a16="http://schemas.microsoft.com/office/drawing/2014/main" id="{543C7210-9697-4105-9812-D8163F1BDB4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DD6E57F3-BD08-4C73-A546-55D69CCA1483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台形 950">
                <a:extLst>
                  <a:ext uri="{FF2B5EF4-FFF2-40B4-BE49-F238E27FC236}">
                    <a16:creationId xmlns:a16="http://schemas.microsoft.com/office/drawing/2014/main" id="{3E2F46FF-F3B7-4F66-95F0-BA73B03C273E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8" name="四角形: 上の 2 つの角を丸める 36">
              <a:extLst>
                <a:ext uri="{FF2B5EF4-FFF2-40B4-BE49-F238E27FC236}">
                  <a16:creationId xmlns:a16="http://schemas.microsoft.com/office/drawing/2014/main" id="{D3AB1994-0860-42AD-8B5F-E908D620EA4D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F8EE2709-26C4-4E57-8C1B-5D228F0F3564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9AFF3AD0-0393-49C2-9D4E-F82D27D79E1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931" name="星: 32 pt 930">
                  <a:extLst>
                    <a:ext uri="{FF2B5EF4-FFF2-40B4-BE49-F238E27FC236}">
                      <a16:creationId xmlns:a16="http://schemas.microsoft.com/office/drawing/2014/main" id="{6885C96D-E1A5-491B-937B-A2DCB16B767E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星: 32 pt 931">
                  <a:extLst>
                    <a:ext uri="{FF2B5EF4-FFF2-40B4-BE49-F238E27FC236}">
                      <a16:creationId xmlns:a16="http://schemas.microsoft.com/office/drawing/2014/main" id="{F3F2E63C-1143-4BD7-A977-52CA388A7F8B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円: 塗りつぶしなし 932">
                  <a:extLst>
                    <a:ext uri="{FF2B5EF4-FFF2-40B4-BE49-F238E27FC236}">
                      <a16:creationId xmlns:a16="http://schemas.microsoft.com/office/drawing/2014/main" id="{E1F01B10-81AB-436E-A27B-39A9FCFC1BB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円: 塗りつぶしなし 933">
                  <a:extLst>
                    <a:ext uri="{FF2B5EF4-FFF2-40B4-BE49-F238E27FC236}">
                      <a16:creationId xmlns:a16="http://schemas.microsoft.com/office/drawing/2014/main" id="{357C69B4-3AE7-4172-AF0F-487D2C4DE10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アーチ 934">
                  <a:extLst>
                    <a:ext uri="{FF2B5EF4-FFF2-40B4-BE49-F238E27FC236}">
                      <a16:creationId xmlns:a16="http://schemas.microsoft.com/office/drawing/2014/main" id="{6C290089-B886-45AC-BA37-5CBEBA7FB4D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68CC77DA-F099-44FE-8B5F-0A829CBF8C7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円: 塗りつぶしなし 936">
                  <a:extLst>
                    <a:ext uri="{FF2B5EF4-FFF2-40B4-BE49-F238E27FC236}">
                      <a16:creationId xmlns:a16="http://schemas.microsoft.com/office/drawing/2014/main" id="{7BA5B44D-6907-437D-9D7B-884053EC5145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円: 塗りつぶしなし 937">
                  <a:extLst>
                    <a:ext uri="{FF2B5EF4-FFF2-40B4-BE49-F238E27FC236}">
                      <a16:creationId xmlns:a16="http://schemas.microsoft.com/office/drawing/2014/main" id="{776B68C4-B18D-43ED-8F83-CE192E475C77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四角形: 角を丸くする 938">
                  <a:extLst>
                    <a:ext uri="{FF2B5EF4-FFF2-40B4-BE49-F238E27FC236}">
                      <a16:creationId xmlns:a16="http://schemas.microsoft.com/office/drawing/2014/main" id="{D4FFB8EA-21E6-448A-9CFF-2933C5744E3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四角形: 上の 2 つの角を丸める 939">
                  <a:extLst>
                    <a:ext uri="{FF2B5EF4-FFF2-40B4-BE49-F238E27FC236}">
                      <a16:creationId xmlns:a16="http://schemas.microsoft.com/office/drawing/2014/main" id="{DAA4DBFC-BB56-458C-8BEC-207858F2FBE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台形 940">
                  <a:extLst>
                    <a:ext uri="{FF2B5EF4-FFF2-40B4-BE49-F238E27FC236}">
                      <a16:creationId xmlns:a16="http://schemas.microsoft.com/office/drawing/2014/main" id="{C50F24A3-C8AD-47C8-A2B9-367206B7510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アーチ 941">
                  <a:extLst>
                    <a:ext uri="{FF2B5EF4-FFF2-40B4-BE49-F238E27FC236}">
                      <a16:creationId xmlns:a16="http://schemas.microsoft.com/office/drawing/2014/main" id="{8A34F04A-346F-4ACA-8200-DCF9BBE77D1E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四角形: 角を丸くする 942">
                  <a:extLst>
                    <a:ext uri="{FF2B5EF4-FFF2-40B4-BE49-F238E27FC236}">
                      <a16:creationId xmlns:a16="http://schemas.microsoft.com/office/drawing/2014/main" id="{28BA332A-34B9-4891-AE60-58E0E196AA9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B9A51673-0B38-420D-B29B-DB6784A5B60D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331483C2-1C65-4630-9988-9769C19B8A1B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368FBE57-2A51-4730-9728-0B7C72056FD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楕円 929">
                  <a:extLst>
                    <a:ext uri="{FF2B5EF4-FFF2-40B4-BE49-F238E27FC236}">
                      <a16:creationId xmlns:a16="http://schemas.microsoft.com/office/drawing/2014/main" id="{CA57B88D-7F3B-4824-9D8C-9E706388858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75033F8E-282B-49B1-88A0-731484B70217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946" name="四角形: 上の 2 つの角を丸める 945">
                <a:extLst>
                  <a:ext uri="{FF2B5EF4-FFF2-40B4-BE49-F238E27FC236}">
                    <a16:creationId xmlns:a16="http://schemas.microsoft.com/office/drawing/2014/main" id="{9F99EE30-9CE1-4B65-A88F-0BD84EABFA68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四角形: 上の 2 つの角を丸める 946">
                <a:extLst>
                  <a:ext uri="{FF2B5EF4-FFF2-40B4-BE49-F238E27FC236}">
                    <a16:creationId xmlns:a16="http://schemas.microsoft.com/office/drawing/2014/main" id="{10C0AFEB-BE06-485C-8310-FE3878EBF0CC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D29B2080-12A1-40B5-B4DA-D1565A1F9298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64E93C50-9F7A-4B6A-9C29-9EED7CBEC91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四角形: 角を丸くする 954">
                <a:extLst>
                  <a:ext uri="{FF2B5EF4-FFF2-40B4-BE49-F238E27FC236}">
                    <a16:creationId xmlns:a16="http://schemas.microsoft.com/office/drawing/2014/main" id="{833E4695-FC95-404C-A93C-A2B6DF9ECFB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四角形: 角を丸くする 955">
                <a:extLst>
                  <a:ext uri="{FF2B5EF4-FFF2-40B4-BE49-F238E27FC236}">
                    <a16:creationId xmlns:a16="http://schemas.microsoft.com/office/drawing/2014/main" id="{639FDAD3-A18B-4D84-89FA-B5C88717048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C9F8150E-4CC3-49EB-8A22-05B833DBFE25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1D10F964-7AB7-4BD4-B982-8F8E831761F1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962" name="台形 329">
                <a:extLst>
                  <a:ext uri="{FF2B5EF4-FFF2-40B4-BE49-F238E27FC236}">
                    <a16:creationId xmlns:a16="http://schemas.microsoft.com/office/drawing/2014/main" id="{44CAFF9C-0607-4DC3-8D6A-705C77670F9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EDB6C8EF-88A3-48C3-8C91-CDCB175E4CA6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6" name="台形 975">
              <a:extLst>
                <a:ext uri="{FF2B5EF4-FFF2-40B4-BE49-F238E27FC236}">
                  <a16:creationId xmlns:a16="http://schemas.microsoft.com/office/drawing/2014/main" id="{A2FA7573-547C-472C-A359-25ED79E0DFFE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DED61C8B-7114-4FC9-A3B8-AC7B5D492EB1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978" name="台形 977">
                <a:extLst>
                  <a:ext uri="{FF2B5EF4-FFF2-40B4-BE49-F238E27FC236}">
                    <a16:creationId xmlns:a16="http://schemas.microsoft.com/office/drawing/2014/main" id="{6E4BEEFF-2271-4259-82C8-871964D19E6A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四角形: 上の 2 つの角を丸める 978">
                <a:extLst>
                  <a:ext uri="{FF2B5EF4-FFF2-40B4-BE49-F238E27FC236}">
                    <a16:creationId xmlns:a16="http://schemas.microsoft.com/office/drawing/2014/main" id="{D0E971EF-730B-4DB1-BBE5-767AD9C0B714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8" name="フリーフォーム: 図形 1027">
              <a:extLst>
                <a:ext uri="{FF2B5EF4-FFF2-40B4-BE49-F238E27FC236}">
                  <a16:creationId xmlns:a16="http://schemas.microsoft.com/office/drawing/2014/main" id="{1327DA48-BE9F-4D32-AE1F-DEB8003F726E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1152A65D-EE85-400B-94C8-7BE1E1D010DB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998" name="楕円 1">
                <a:extLst>
                  <a:ext uri="{FF2B5EF4-FFF2-40B4-BE49-F238E27FC236}">
                    <a16:creationId xmlns:a16="http://schemas.microsoft.com/office/drawing/2014/main" id="{40C02E9A-FA5A-420E-9FB3-8EBC3FA9B02B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四角形: 角を丸くする 998">
                <a:extLst>
                  <a:ext uri="{FF2B5EF4-FFF2-40B4-BE49-F238E27FC236}">
                    <a16:creationId xmlns:a16="http://schemas.microsoft.com/office/drawing/2014/main" id="{4CB8D475-7252-47CF-BC68-E047829D455A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E9792713-8936-460A-93C4-66F6D4CB123A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1">
                <a:extLst>
                  <a:ext uri="{FF2B5EF4-FFF2-40B4-BE49-F238E27FC236}">
                    <a16:creationId xmlns:a16="http://schemas.microsoft.com/office/drawing/2014/main" id="{1FF93DE2-6D72-430C-897D-8D0619F63D40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楕円 14">
                <a:extLst>
                  <a:ext uri="{FF2B5EF4-FFF2-40B4-BE49-F238E27FC236}">
                    <a16:creationId xmlns:a16="http://schemas.microsoft.com/office/drawing/2014/main" id="{EA63CEB3-890E-4CBA-8E71-55A320E1168F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4FD0BD9B-0E18-4756-AB47-7580B02927D7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月 1003">
                <a:extLst>
                  <a:ext uri="{FF2B5EF4-FFF2-40B4-BE49-F238E27FC236}">
                    <a16:creationId xmlns:a16="http://schemas.microsoft.com/office/drawing/2014/main" id="{AB52C018-C9A2-498E-8B6F-5808CD10A01F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49066459-ED56-4022-A266-8515876F2645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8FAE4C37-9F01-4722-B772-077D16C436D0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696DA01E-2B52-44B3-8FFD-D19BDEC90A8B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3F4BE1BA-EB4C-4F29-BAE4-54E66776EEC2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四角形: 上の 2 つの角を丸める 36">
              <a:extLst>
                <a:ext uri="{FF2B5EF4-FFF2-40B4-BE49-F238E27FC236}">
                  <a16:creationId xmlns:a16="http://schemas.microsoft.com/office/drawing/2014/main" id="{B087AD11-FDFB-4D5A-A40A-0F15E24B33DB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5" name="グループ化 1194">
            <a:extLst>
              <a:ext uri="{FF2B5EF4-FFF2-40B4-BE49-F238E27FC236}">
                <a16:creationId xmlns:a16="http://schemas.microsoft.com/office/drawing/2014/main" id="{2E271019-709A-4110-87AD-8578D61C0DFB}"/>
              </a:ext>
            </a:extLst>
          </p:cNvPr>
          <p:cNvGrpSpPr/>
          <p:nvPr/>
        </p:nvGrpSpPr>
        <p:grpSpPr>
          <a:xfrm>
            <a:off x="3922897" y="3820700"/>
            <a:ext cx="2352210" cy="2518194"/>
            <a:chOff x="3460494" y="3173714"/>
            <a:chExt cx="3445981" cy="3689148"/>
          </a:xfrm>
        </p:grpSpPr>
        <p:sp>
          <p:nvSpPr>
            <p:cNvPr id="1121" name="四角形: 上の 2 つの角を丸める 36">
              <a:extLst>
                <a:ext uri="{FF2B5EF4-FFF2-40B4-BE49-F238E27FC236}">
                  <a16:creationId xmlns:a16="http://schemas.microsoft.com/office/drawing/2014/main" id="{2E64783D-7237-4CFA-9F11-59D277D4915B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3397318A-E626-4CC4-855A-7E6C06DDA021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1030" name="星: 32 pt 1029">
                <a:extLst>
                  <a:ext uri="{FF2B5EF4-FFF2-40B4-BE49-F238E27FC236}">
                    <a16:creationId xmlns:a16="http://schemas.microsoft.com/office/drawing/2014/main" id="{5541C3A9-A507-44F4-B12B-8795EF6E67A9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星: 32 pt 1030">
                <a:extLst>
                  <a:ext uri="{FF2B5EF4-FFF2-40B4-BE49-F238E27FC236}">
                    <a16:creationId xmlns:a16="http://schemas.microsoft.com/office/drawing/2014/main" id="{BE10BEA9-D119-46EB-A097-283067E67A0B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B1527053-C3EB-4BA0-935C-E658E5495C9C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1034" name="台形 1033">
                <a:extLst>
                  <a:ext uri="{FF2B5EF4-FFF2-40B4-BE49-F238E27FC236}">
                    <a16:creationId xmlns:a16="http://schemas.microsoft.com/office/drawing/2014/main" id="{89B278F1-DE32-4A3F-9C51-99894238BCC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5E6A28F9-9458-4383-B82D-7169BBBF6F5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台形 1035">
                <a:extLst>
                  <a:ext uri="{FF2B5EF4-FFF2-40B4-BE49-F238E27FC236}">
                    <a16:creationId xmlns:a16="http://schemas.microsoft.com/office/drawing/2014/main" id="{09942188-DEF1-465F-8BD3-FAC0D0D77B69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CBE6175A-AAE5-46D8-8AC7-DF1FC2037332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81AED08A-3271-4D95-AE33-F07E6EFDDC4B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043" name="星: 32 pt 1042">
                  <a:extLst>
                    <a:ext uri="{FF2B5EF4-FFF2-40B4-BE49-F238E27FC236}">
                      <a16:creationId xmlns:a16="http://schemas.microsoft.com/office/drawing/2014/main" id="{92FC9368-80B0-4F53-A0C2-5CA6D845BD8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星: 32 pt 1043">
                  <a:extLst>
                    <a:ext uri="{FF2B5EF4-FFF2-40B4-BE49-F238E27FC236}">
                      <a16:creationId xmlns:a16="http://schemas.microsoft.com/office/drawing/2014/main" id="{96B7AB40-F2ED-4D7E-8245-A347A901F7D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円: 塗りつぶしなし 1044">
                  <a:extLst>
                    <a:ext uri="{FF2B5EF4-FFF2-40B4-BE49-F238E27FC236}">
                      <a16:creationId xmlns:a16="http://schemas.microsoft.com/office/drawing/2014/main" id="{20BE2224-5F95-49EA-BF48-16AC279831B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円: 塗りつぶしなし 1045">
                  <a:extLst>
                    <a:ext uri="{FF2B5EF4-FFF2-40B4-BE49-F238E27FC236}">
                      <a16:creationId xmlns:a16="http://schemas.microsoft.com/office/drawing/2014/main" id="{345173A4-3D87-41A4-9721-BEB2778ED4C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アーチ 1046">
                  <a:extLst>
                    <a:ext uri="{FF2B5EF4-FFF2-40B4-BE49-F238E27FC236}">
                      <a16:creationId xmlns:a16="http://schemas.microsoft.com/office/drawing/2014/main" id="{CE5D5991-C130-42FD-8EE2-9C9D0977F26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36BB8232-3916-4527-A938-E94A9D96FDD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円: 塗りつぶしなし 1048">
                  <a:extLst>
                    <a:ext uri="{FF2B5EF4-FFF2-40B4-BE49-F238E27FC236}">
                      <a16:creationId xmlns:a16="http://schemas.microsoft.com/office/drawing/2014/main" id="{8216A50D-AC82-4D43-9645-0084603BC92F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円: 塗りつぶしなし 1049">
                  <a:extLst>
                    <a:ext uri="{FF2B5EF4-FFF2-40B4-BE49-F238E27FC236}">
                      <a16:creationId xmlns:a16="http://schemas.microsoft.com/office/drawing/2014/main" id="{56FF711E-F37A-41F6-ADC9-37C24928F6F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564BE3F8-A3D8-42D6-A42E-5B9B338A5F8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四角形: 上の 2 つの角を丸める 1051">
                  <a:extLst>
                    <a:ext uri="{FF2B5EF4-FFF2-40B4-BE49-F238E27FC236}">
                      <a16:creationId xmlns:a16="http://schemas.microsoft.com/office/drawing/2014/main" id="{E0394A8E-88DA-4A96-9E28-B2F5C1EEC10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台形 1052">
                  <a:extLst>
                    <a:ext uri="{FF2B5EF4-FFF2-40B4-BE49-F238E27FC236}">
                      <a16:creationId xmlns:a16="http://schemas.microsoft.com/office/drawing/2014/main" id="{6949D787-38BD-4851-9BA3-F46821499123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アーチ 1053">
                  <a:extLst>
                    <a:ext uri="{FF2B5EF4-FFF2-40B4-BE49-F238E27FC236}">
                      <a16:creationId xmlns:a16="http://schemas.microsoft.com/office/drawing/2014/main" id="{FF9056EE-F223-46EA-BE13-73B3FDCF4E2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四角形: 角を丸くする 1054">
                  <a:extLst>
                    <a:ext uri="{FF2B5EF4-FFF2-40B4-BE49-F238E27FC236}">
                      <a16:creationId xmlns:a16="http://schemas.microsoft.com/office/drawing/2014/main" id="{E614CFDC-F2C8-45FB-B04E-2FD12DE29B1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楕円 1055">
                  <a:extLst>
                    <a:ext uri="{FF2B5EF4-FFF2-40B4-BE49-F238E27FC236}">
                      <a16:creationId xmlns:a16="http://schemas.microsoft.com/office/drawing/2014/main" id="{066D11B3-893E-475A-9998-3F8E30D0D06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1F369FFF-DBEA-4D70-B1D1-91F3181CB83B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2BD9BC1B-EDE7-497E-95D5-E657C8CD906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楕円 1041">
                  <a:extLst>
                    <a:ext uri="{FF2B5EF4-FFF2-40B4-BE49-F238E27FC236}">
                      <a16:creationId xmlns:a16="http://schemas.microsoft.com/office/drawing/2014/main" id="{F341BA6A-731D-4415-BA7E-442E99BB555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4D572D50-D38D-49DF-BDDB-E0FFE29EE0FE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1058" name="四角形: 上の 2 つの角を丸める 1057">
                <a:extLst>
                  <a:ext uri="{FF2B5EF4-FFF2-40B4-BE49-F238E27FC236}">
                    <a16:creationId xmlns:a16="http://schemas.microsoft.com/office/drawing/2014/main" id="{B6610C8E-3089-4DCA-9AE8-DF96139E5DAE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四角形: 上の 2 つの角を丸める 1058">
                <a:extLst>
                  <a:ext uri="{FF2B5EF4-FFF2-40B4-BE49-F238E27FC236}">
                    <a16:creationId xmlns:a16="http://schemas.microsoft.com/office/drawing/2014/main" id="{10E93232-77A0-4683-84A9-9CAF4CBABD22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0" name="グループ化 1059">
              <a:extLst>
                <a:ext uri="{FF2B5EF4-FFF2-40B4-BE49-F238E27FC236}">
                  <a16:creationId xmlns:a16="http://schemas.microsoft.com/office/drawing/2014/main" id="{599930CF-B53B-4034-8734-42F91AD17E3B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39B0DD6-0B2F-42D8-96A1-C064B3D1346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四角形: 角を丸くする 1061">
                <a:extLst>
                  <a:ext uri="{FF2B5EF4-FFF2-40B4-BE49-F238E27FC236}">
                    <a16:creationId xmlns:a16="http://schemas.microsoft.com/office/drawing/2014/main" id="{7D5ECA3A-1C76-4337-A588-A9BC2F19DF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四角形: 角を丸くする 1062">
                <a:extLst>
                  <a:ext uri="{FF2B5EF4-FFF2-40B4-BE49-F238E27FC236}">
                    <a16:creationId xmlns:a16="http://schemas.microsoft.com/office/drawing/2014/main" id="{BEE4C0A0-C02C-4F9A-852E-EC794A6D2468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4" name="四角形: 上の 2 つの角を丸める 1063">
              <a:extLst>
                <a:ext uri="{FF2B5EF4-FFF2-40B4-BE49-F238E27FC236}">
                  <a16:creationId xmlns:a16="http://schemas.microsoft.com/office/drawing/2014/main" id="{9EDD9B1C-2E94-4126-9A7C-3759ED03799B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5" name="グループ化 1064">
              <a:extLst>
                <a:ext uri="{FF2B5EF4-FFF2-40B4-BE49-F238E27FC236}">
                  <a16:creationId xmlns:a16="http://schemas.microsoft.com/office/drawing/2014/main" id="{A0C1CB52-EF8B-428F-9155-17BA3B67F04A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1066" name="台形 329">
                <a:extLst>
                  <a:ext uri="{FF2B5EF4-FFF2-40B4-BE49-F238E27FC236}">
                    <a16:creationId xmlns:a16="http://schemas.microsoft.com/office/drawing/2014/main" id="{F33AD1A4-9B1C-44EE-BAC6-77029556162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4F5F51DA-596F-4389-B063-902A58DF1A92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8" name="台形 975">
              <a:extLst>
                <a:ext uri="{FF2B5EF4-FFF2-40B4-BE49-F238E27FC236}">
                  <a16:creationId xmlns:a16="http://schemas.microsoft.com/office/drawing/2014/main" id="{0A0701AF-9E51-41E7-8436-707EFDA98445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D4951F1E-55E7-456F-935F-B1BDC206B09D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1070" name="台形 1069">
                <a:extLst>
                  <a:ext uri="{FF2B5EF4-FFF2-40B4-BE49-F238E27FC236}">
                    <a16:creationId xmlns:a16="http://schemas.microsoft.com/office/drawing/2014/main" id="{B7FE908A-0612-4B6B-B3DE-50EDC8FFA506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四角形: 上の 2 つの角を丸める 1070">
                <a:extLst>
                  <a:ext uri="{FF2B5EF4-FFF2-40B4-BE49-F238E27FC236}">
                    <a16:creationId xmlns:a16="http://schemas.microsoft.com/office/drawing/2014/main" id="{11AFADB5-9F10-4D62-91AC-CE4901442A10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2" name="フリーフォーム: 図形 1071">
              <a:extLst>
                <a:ext uri="{FF2B5EF4-FFF2-40B4-BE49-F238E27FC236}">
                  <a16:creationId xmlns:a16="http://schemas.microsoft.com/office/drawing/2014/main" id="{1C475F23-306B-4C93-A1D4-202DAC0AB6FE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0B172C26-20B3-4CAC-B2D1-CA0E78737D76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四角形: 上の 2 つの角を丸める 36">
              <a:extLst>
                <a:ext uri="{FF2B5EF4-FFF2-40B4-BE49-F238E27FC236}">
                  <a16:creationId xmlns:a16="http://schemas.microsoft.com/office/drawing/2014/main" id="{D24479AA-B155-4882-B656-260D3FC8C1B7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BF9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2" name="グループ化 1121">
              <a:extLst>
                <a:ext uri="{FF2B5EF4-FFF2-40B4-BE49-F238E27FC236}">
                  <a16:creationId xmlns:a16="http://schemas.microsoft.com/office/drawing/2014/main" id="{4F00B6B9-B707-4EA0-9A93-1E683D7E733F}"/>
                </a:ext>
              </a:extLst>
            </p:cNvPr>
            <p:cNvGrpSpPr/>
            <p:nvPr/>
          </p:nvGrpSpPr>
          <p:grpSpPr>
            <a:xfrm>
              <a:off x="4380276" y="3173714"/>
              <a:ext cx="1155656" cy="1207393"/>
              <a:chOff x="2111676" y="6083742"/>
              <a:chExt cx="1155656" cy="1207393"/>
            </a:xfrm>
          </p:grpSpPr>
          <p:sp>
            <p:nvSpPr>
              <p:cNvPr id="1123" name="楕円 1">
                <a:extLst>
                  <a:ext uri="{FF2B5EF4-FFF2-40B4-BE49-F238E27FC236}">
                    <a16:creationId xmlns:a16="http://schemas.microsoft.com/office/drawing/2014/main" id="{CE0374D1-B285-4873-8AD4-B69B57987EB4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四角形: 角を丸くする 1123">
                <a:extLst>
                  <a:ext uri="{FF2B5EF4-FFF2-40B4-BE49-F238E27FC236}">
                    <a16:creationId xmlns:a16="http://schemas.microsoft.com/office/drawing/2014/main" id="{50D7E0AA-BF73-4E77-B0C6-B4E34F2A90C8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楕円 14">
                <a:extLst>
                  <a:ext uri="{FF2B5EF4-FFF2-40B4-BE49-F238E27FC236}">
                    <a16:creationId xmlns:a16="http://schemas.microsoft.com/office/drawing/2014/main" id="{BBFE2B0B-9526-4C91-8DBB-987458F943FC}"/>
                  </a:ext>
                </a:extLst>
              </p:cNvPr>
              <p:cNvSpPr/>
              <p:nvPr/>
            </p:nvSpPr>
            <p:spPr>
              <a:xfrm rot="20052697">
                <a:off x="2336578" y="7011426"/>
                <a:ext cx="155112" cy="11875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C3249A1-50C6-4A5F-A913-2F7CEC359C69}"/>
                  </a:ext>
                </a:extLst>
              </p:cNvPr>
              <p:cNvSpPr/>
              <p:nvPr/>
            </p:nvSpPr>
            <p:spPr>
              <a:xfrm rot="20052697">
                <a:off x="2368996" y="7019860"/>
                <a:ext cx="126041" cy="109077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E0D16C45-F59F-432B-8C9C-46D164B5015D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03D64C3A-84DE-4901-8AA4-3EDABDCB5C62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F9A1F169-DCCE-4FCA-A796-EF7AF0D2D916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41472B68-C944-4398-AE77-A7DEE81173E1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8DDA5C05-92B9-4334-BFDC-492EB034A9CB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楕円 216">
                <a:extLst>
                  <a:ext uri="{FF2B5EF4-FFF2-40B4-BE49-F238E27FC236}">
                    <a16:creationId xmlns:a16="http://schemas.microsoft.com/office/drawing/2014/main" id="{1A3E4F4B-D3A2-4036-A73D-698EA784DD41}"/>
                  </a:ext>
                </a:extLst>
              </p:cNvPr>
              <p:cNvSpPr/>
              <p:nvPr/>
            </p:nvSpPr>
            <p:spPr>
              <a:xfrm rot="19800000">
                <a:off x="2148123" y="654546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4" name="グループ化 1193">
            <a:extLst>
              <a:ext uri="{FF2B5EF4-FFF2-40B4-BE49-F238E27FC236}">
                <a16:creationId xmlns:a16="http://schemas.microsoft.com/office/drawing/2014/main" id="{7E1D2FA4-6740-4893-B7A3-A5E5D9FE7610}"/>
              </a:ext>
            </a:extLst>
          </p:cNvPr>
          <p:cNvGrpSpPr/>
          <p:nvPr/>
        </p:nvGrpSpPr>
        <p:grpSpPr>
          <a:xfrm>
            <a:off x="6845549" y="3746646"/>
            <a:ext cx="2352210" cy="2654990"/>
            <a:chOff x="6914894" y="2973309"/>
            <a:chExt cx="3445981" cy="3889553"/>
          </a:xfrm>
        </p:grpSpPr>
        <p:sp>
          <p:nvSpPr>
            <p:cNvPr id="1133" name="四角形: 上の 2 つの角を丸める 36">
              <a:extLst>
                <a:ext uri="{FF2B5EF4-FFF2-40B4-BE49-F238E27FC236}">
                  <a16:creationId xmlns:a16="http://schemas.microsoft.com/office/drawing/2014/main" id="{F4F29EB6-1A29-463F-A86D-5E3EE01C21C0}"/>
                </a:ext>
              </a:extLst>
            </p:cNvPr>
            <p:cNvSpPr/>
            <p:nvPr/>
          </p:nvSpPr>
          <p:spPr>
            <a:xfrm rot="3540176">
              <a:off x="82661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07620629-FCC6-48B8-8984-8C6D8D20260E}"/>
                </a:ext>
              </a:extLst>
            </p:cNvPr>
            <p:cNvGrpSpPr/>
            <p:nvPr/>
          </p:nvGrpSpPr>
          <p:grpSpPr>
            <a:xfrm>
              <a:off x="7107923" y="5861886"/>
              <a:ext cx="2569619" cy="811783"/>
              <a:chOff x="72123" y="5861886"/>
              <a:chExt cx="2569619" cy="811783"/>
            </a:xfrm>
          </p:grpSpPr>
          <p:sp>
            <p:nvSpPr>
              <p:cNvPr id="1135" name="星: 32 pt 1134">
                <a:extLst>
                  <a:ext uri="{FF2B5EF4-FFF2-40B4-BE49-F238E27FC236}">
                    <a16:creationId xmlns:a16="http://schemas.microsoft.com/office/drawing/2014/main" id="{D42C4177-2CAF-43F9-8EDB-33F639532D3B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星: 32 pt 1135">
                <a:extLst>
                  <a:ext uri="{FF2B5EF4-FFF2-40B4-BE49-F238E27FC236}">
                    <a16:creationId xmlns:a16="http://schemas.microsoft.com/office/drawing/2014/main" id="{E9A755CD-8F0D-472C-971C-C4181D4452DD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6E2B1DB6-F9D4-4F3F-AAE7-2EBE0A2BC685}"/>
                </a:ext>
              </a:extLst>
            </p:cNvPr>
            <p:cNvGrpSpPr/>
            <p:nvPr/>
          </p:nvGrpSpPr>
          <p:grpSpPr>
            <a:xfrm rot="900000">
              <a:off x="8518302" y="5122094"/>
              <a:ext cx="456516" cy="1056824"/>
              <a:chOff x="1367356" y="1701703"/>
              <a:chExt cx="456516" cy="1056824"/>
            </a:xfrm>
          </p:grpSpPr>
          <p:sp>
            <p:nvSpPr>
              <p:cNvPr id="1138" name="台形 1137">
                <a:extLst>
                  <a:ext uri="{FF2B5EF4-FFF2-40B4-BE49-F238E27FC236}">
                    <a16:creationId xmlns:a16="http://schemas.microsoft.com/office/drawing/2014/main" id="{6B389BFF-F992-43E9-9C6C-00326D65687A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DD34F213-1140-4C01-BD89-C6570C50C198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台形 1139">
                <a:extLst>
                  <a:ext uri="{FF2B5EF4-FFF2-40B4-BE49-F238E27FC236}">
                    <a16:creationId xmlns:a16="http://schemas.microsoft.com/office/drawing/2014/main" id="{502D085E-FF2F-44EB-8579-AE6BC53ED8BF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1" name="グループ化 1140">
              <a:extLst>
                <a:ext uri="{FF2B5EF4-FFF2-40B4-BE49-F238E27FC236}">
                  <a16:creationId xmlns:a16="http://schemas.microsoft.com/office/drawing/2014/main" id="{B8E0B070-4F52-4B6A-ACB7-0EF8A3E73DA1}"/>
                </a:ext>
              </a:extLst>
            </p:cNvPr>
            <p:cNvGrpSpPr/>
            <p:nvPr/>
          </p:nvGrpSpPr>
          <p:grpSpPr>
            <a:xfrm>
              <a:off x="69148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EE968439-327C-4371-9487-1A2F2771395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146" name="星: 32 pt 1145">
                  <a:extLst>
                    <a:ext uri="{FF2B5EF4-FFF2-40B4-BE49-F238E27FC236}">
                      <a16:creationId xmlns:a16="http://schemas.microsoft.com/office/drawing/2014/main" id="{C0E07FB3-311D-4178-A987-626D163259A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星: 32 pt 1146">
                  <a:extLst>
                    <a:ext uri="{FF2B5EF4-FFF2-40B4-BE49-F238E27FC236}">
                      <a16:creationId xmlns:a16="http://schemas.microsoft.com/office/drawing/2014/main" id="{EEB7F189-FB78-4C5F-A394-91AAD7483D8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円: 塗りつぶしなし 1147">
                  <a:extLst>
                    <a:ext uri="{FF2B5EF4-FFF2-40B4-BE49-F238E27FC236}">
                      <a16:creationId xmlns:a16="http://schemas.microsoft.com/office/drawing/2014/main" id="{1BD5B7AC-A4C4-4E97-9911-597F89139B96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円: 塗りつぶしなし 1148">
                  <a:extLst>
                    <a:ext uri="{FF2B5EF4-FFF2-40B4-BE49-F238E27FC236}">
                      <a16:creationId xmlns:a16="http://schemas.microsoft.com/office/drawing/2014/main" id="{AC55E07D-57D9-4C39-B2BE-B0D37E13CE5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アーチ 1149">
                  <a:extLst>
                    <a:ext uri="{FF2B5EF4-FFF2-40B4-BE49-F238E27FC236}">
                      <a16:creationId xmlns:a16="http://schemas.microsoft.com/office/drawing/2014/main" id="{B6E0DC92-5CB9-4DCF-990F-F8605EBAE0C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44B7BC49-7038-4DFC-B347-F7C44EBE80E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円: 塗りつぶしなし 1151">
                  <a:extLst>
                    <a:ext uri="{FF2B5EF4-FFF2-40B4-BE49-F238E27FC236}">
                      <a16:creationId xmlns:a16="http://schemas.microsoft.com/office/drawing/2014/main" id="{F6093EFE-A700-453D-952C-F56289952A1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円: 塗りつぶしなし 1152">
                  <a:extLst>
                    <a:ext uri="{FF2B5EF4-FFF2-40B4-BE49-F238E27FC236}">
                      <a16:creationId xmlns:a16="http://schemas.microsoft.com/office/drawing/2014/main" id="{BB22997C-0FC3-4C33-B389-BD8968088A9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四角形: 角を丸くする 1153">
                  <a:extLst>
                    <a:ext uri="{FF2B5EF4-FFF2-40B4-BE49-F238E27FC236}">
                      <a16:creationId xmlns:a16="http://schemas.microsoft.com/office/drawing/2014/main" id="{AB560C53-BA38-41B3-B9B2-B0570C9996B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四角形: 上の 2 つの角を丸める 1154">
                  <a:extLst>
                    <a:ext uri="{FF2B5EF4-FFF2-40B4-BE49-F238E27FC236}">
                      <a16:creationId xmlns:a16="http://schemas.microsoft.com/office/drawing/2014/main" id="{A8D59879-7BB7-498E-BAB5-9171F7D4986B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台形 1155">
                  <a:extLst>
                    <a:ext uri="{FF2B5EF4-FFF2-40B4-BE49-F238E27FC236}">
                      <a16:creationId xmlns:a16="http://schemas.microsoft.com/office/drawing/2014/main" id="{19483336-52B5-47FF-B919-62DEF07C20D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アーチ 1156">
                  <a:extLst>
                    <a:ext uri="{FF2B5EF4-FFF2-40B4-BE49-F238E27FC236}">
                      <a16:creationId xmlns:a16="http://schemas.microsoft.com/office/drawing/2014/main" id="{04A64C39-4566-497B-B710-3D357F731291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四角形: 角を丸くする 1157">
                  <a:extLst>
                    <a:ext uri="{FF2B5EF4-FFF2-40B4-BE49-F238E27FC236}">
                      <a16:creationId xmlns:a16="http://schemas.microsoft.com/office/drawing/2014/main" id="{DCA6CFD4-4EA5-42B1-8A73-29424C0AA227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85EEC44C-C4AB-4642-9C94-2BCB5D4E3AD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2FDF8505-4EF3-4D98-B996-B979E7019FB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9E6BF200-7A1C-41FA-9E3C-BDD11EEABAB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楕円 1144">
                  <a:extLst>
                    <a:ext uri="{FF2B5EF4-FFF2-40B4-BE49-F238E27FC236}">
                      <a16:creationId xmlns:a16="http://schemas.microsoft.com/office/drawing/2014/main" id="{7BB13C52-028D-4119-8B76-4B44232E7CB0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5A3E0C26-DA64-4958-933D-2B89FC7B2F21}"/>
                </a:ext>
              </a:extLst>
            </p:cNvPr>
            <p:cNvGrpSpPr/>
            <p:nvPr/>
          </p:nvGrpSpPr>
          <p:grpSpPr>
            <a:xfrm rot="12600000">
              <a:off x="8346322" y="5907461"/>
              <a:ext cx="262583" cy="432733"/>
              <a:chOff x="1213593" y="2419138"/>
              <a:chExt cx="262583" cy="432733"/>
            </a:xfrm>
          </p:grpSpPr>
          <p:sp>
            <p:nvSpPr>
              <p:cNvPr id="1161" name="四角形: 上の 2 つの角を丸める 1160">
                <a:extLst>
                  <a:ext uri="{FF2B5EF4-FFF2-40B4-BE49-F238E27FC236}">
                    <a16:creationId xmlns:a16="http://schemas.microsoft.com/office/drawing/2014/main" id="{1D140EFC-BA1C-40FC-8482-3D2D48E9D5BF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四角形: 上の 2 つの角を丸める 1161">
                <a:extLst>
                  <a:ext uri="{FF2B5EF4-FFF2-40B4-BE49-F238E27FC236}">
                    <a16:creationId xmlns:a16="http://schemas.microsoft.com/office/drawing/2014/main" id="{E542238E-3073-449C-9CB2-3D9D8153447F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1455527F-D47D-43EE-8702-43F00CCAC361}"/>
                </a:ext>
              </a:extLst>
            </p:cNvPr>
            <p:cNvGrpSpPr/>
            <p:nvPr/>
          </p:nvGrpSpPr>
          <p:grpSpPr>
            <a:xfrm>
              <a:off x="7637552" y="4704248"/>
              <a:ext cx="652877" cy="334322"/>
              <a:chOff x="671569" y="862641"/>
              <a:chExt cx="683016" cy="349755"/>
            </a:xfrm>
          </p:grpSpPr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5A3F09E3-353E-4323-8085-A8439B8B838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四角形: 角を丸くする 1164">
                <a:extLst>
                  <a:ext uri="{FF2B5EF4-FFF2-40B4-BE49-F238E27FC236}">
                    <a16:creationId xmlns:a16="http://schemas.microsoft.com/office/drawing/2014/main" id="{936848EE-D059-4177-811C-6975AFB2FD6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四角形: 角を丸くする 1165">
                <a:extLst>
                  <a:ext uri="{FF2B5EF4-FFF2-40B4-BE49-F238E27FC236}">
                    <a16:creationId xmlns:a16="http://schemas.microsoft.com/office/drawing/2014/main" id="{73189BF3-F7C1-4E6F-9AFD-4FC05B0322F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7" name="四角形: 上の 2 つの角を丸める 1166">
              <a:extLst>
                <a:ext uri="{FF2B5EF4-FFF2-40B4-BE49-F238E27FC236}">
                  <a16:creationId xmlns:a16="http://schemas.microsoft.com/office/drawing/2014/main" id="{5590F6B0-CD94-465A-AE87-81A1B7DAB665}"/>
                </a:ext>
              </a:extLst>
            </p:cNvPr>
            <p:cNvSpPr/>
            <p:nvPr/>
          </p:nvSpPr>
          <p:spPr>
            <a:xfrm>
              <a:off x="79658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81B47451-280A-47A7-A95C-B82BB3E91D08}"/>
                </a:ext>
              </a:extLst>
            </p:cNvPr>
            <p:cNvGrpSpPr/>
            <p:nvPr/>
          </p:nvGrpSpPr>
          <p:grpSpPr>
            <a:xfrm rot="20700000">
              <a:off x="8285772" y="5303306"/>
              <a:ext cx="351331" cy="680466"/>
              <a:chOff x="1042107" y="1854931"/>
              <a:chExt cx="351331" cy="680466"/>
            </a:xfrm>
          </p:grpSpPr>
          <p:sp>
            <p:nvSpPr>
              <p:cNvPr id="1169" name="台形 329">
                <a:extLst>
                  <a:ext uri="{FF2B5EF4-FFF2-40B4-BE49-F238E27FC236}">
                    <a16:creationId xmlns:a16="http://schemas.microsoft.com/office/drawing/2014/main" id="{5D597A39-9145-4FDD-A29B-24E0593A0ED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0A4AD5B0-C641-41C4-8589-FEEA4500BCCE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1" name="台形 975">
              <a:extLst>
                <a:ext uri="{FF2B5EF4-FFF2-40B4-BE49-F238E27FC236}">
                  <a16:creationId xmlns:a16="http://schemas.microsoft.com/office/drawing/2014/main" id="{E37EB52F-BA7D-41AD-A44A-FA46B53B539F}"/>
                </a:ext>
              </a:extLst>
            </p:cNvPr>
            <p:cNvSpPr/>
            <p:nvPr/>
          </p:nvSpPr>
          <p:spPr>
            <a:xfrm rot="15300000">
              <a:off x="85306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2" name="グループ化 1171">
              <a:extLst>
                <a:ext uri="{FF2B5EF4-FFF2-40B4-BE49-F238E27FC236}">
                  <a16:creationId xmlns:a16="http://schemas.microsoft.com/office/drawing/2014/main" id="{A1392A4D-A7B3-4A6E-AD75-8054FBE5F001}"/>
                </a:ext>
              </a:extLst>
            </p:cNvPr>
            <p:cNvGrpSpPr/>
            <p:nvPr/>
          </p:nvGrpSpPr>
          <p:grpSpPr>
            <a:xfrm rot="20700000">
              <a:off x="8549658" y="4162425"/>
              <a:ext cx="517944" cy="1021209"/>
              <a:chOff x="4672514" y="4585944"/>
              <a:chExt cx="517944" cy="1021209"/>
            </a:xfrm>
          </p:grpSpPr>
          <p:sp>
            <p:nvSpPr>
              <p:cNvPr id="1173" name="台形 1172">
                <a:extLst>
                  <a:ext uri="{FF2B5EF4-FFF2-40B4-BE49-F238E27FC236}">
                    <a16:creationId xmlns:a16="http://schemas.microsoft.com/office/drawing/2014/main" id="{5E914C0D-A771-4E68-B14C-978BFEF261DD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BAF32B65-EEBA-40E2-B8AF-9FEAC4EA1713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5" name="フリーフォーム: 図形 1174">
              <a:extLst>
                <a:ext uri="{FF2B5EF4-FFF2-40B4-BE49-F238E27FC236}">
                  <a16:creationId xmlns:a16="http://schemas.microsoft.com/office/drawing/2014/main" id="{4E2440D0-227A-49EB-9668-882749847B70}"/>
                </a:ext>
              </a:extLst>
            </p:cNvPr>
            <p:cNvSpPr/>
            <p:nvPr/>
          </p:nvSpPr>
          <p:spPr>
            <a:xfrm rot="17100000">
              <a:off x="80921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フリーフォーム: 図形 1175">
              <a:extLst>
                <a:ext uri="{FF2B5EF4-FFF2-40B4-BE49-F238E27FC236}">
                  <a16:creationId xmlns:a16="http://schemas.microsoft.com/office/drawing/2014/main" id="{444214E6-713A-432B-A7B2-EBC1212F1FAF}"/>
                </a:ext>
              </a:extLst>
            </p:cNvPr>
            <p:cNvSpPr/>
            <p:nvPr/>
          </p:nvSpPr>
          <p:spPr>
            <a:xfrm>
              <a:off x="90686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四角形: 上の 2 つの角を丸める 36">
              <a:extLst>
                <a:ext uri="{FF2B5EF4-FFF2-40B4-BE49-F238E27FC236}">
                  <a16:creationId xmlns:a16="http://schemas.microsoft.com/office/drawing/2014/main" id="{D72CF5F4-DF52-4A14-901B-01B63E6DFE72}"/>
                </a:ext>
              </a:extLst>
            </p:cNvPr>
            <p:cNvSpPr/>
            <p:nvPr/>
          </p:nvSpPr>
          <p:spPr>
            <a:xfrm rot="2700000">
              <a:off x="84024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EE5573AD-D5C3-4635-8EEF-8347EC87BBF3}"/>
                </a:ext>
              </a:extLst>
            </p:cNvPr>
            <p:cNvSpPr/>
            <p:nvPr/>
          </p:nvSpPr>
          <p:spPr>
            <a:xfrm rot="20376193">
              <a:off x="8486879" y="4345710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BFE27887-1FC0-4997-8ED2-65500E8D560C}"/>
                </a:ext>
              </a:extLst>
            </p:cNvPr>
            <p:cNvGrpSpPr/>
            <p:nvPr/>
          </p:nvGrpSpPr>
          <p:grpSpPr>
            <a:xfrm>
              <a:off x="7880743" y="2973309"/>
              <a:ext cx="1184513" cy="1357526"/>
              <a:chOff x="3788455" y="5938847"/>
              <a:chExt cx="1184513" cy="1357526"/>
            </a:xfrm>
          </p:grpSpPr>
          <p:sp>
            <p:nvSpPr>
              <p:cNvPr id="1180" name="楕円 1">
                <a:extLst>
                  <a:ext uri="{FF2B5EF4-FFF2-40B4-BE49-F238E27FC236}">
                    <a16:creationId xmlns:a16="http://schemas.microsoft.com/office/drawing/2014/main" id="{8018DD16-79EA-452C-9E35-5941583D8CE1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四角形: 角を丸くする 1180">
                <a:extLst>
                  <a:ext uri="{FF2B5EF4-FFF2-40B4-BE49-F238E27FC236}">
                    <a16:creationId xmlns:a16="http://schemas.microsoft.com/office/drawing/2014/main" id="{79906C61-B1A3-49BB-B2F7-5A181276A207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9693A34E-5D08-4139-96BE-45F2E2349682}"/>
                  </a:ext>
                </a:extLst>
              </p:cNvPr>
              <p:cNvSpPr/>
              <p:nvPr/>
            </p:nvSpPr>
            <p:spPr>
              <a:xfrm rot="20952697">
                <a:off x="3894575" y="6690364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4">
                <a:extLst>
                  <a:ext uri="{FF2B5EF4-FFF2-40B4-BE49-F238E27FC236}">
                    <a16:creationId xmlns:a16="http://schemas.microsoft.com/office/drawing/2014/main" id="{498B2B97-8B4F-46CB-8669-F49A17337BB6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36B88036-0211-440D-A597-F4636D72BFD6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月 1184">
                <a:extLst>
                  <a:ext uri="{FF2B5EF4-FFF2-40B4-BE49-F238E27FC236}">
                    <a16:creationId xmlns:a16="http://schemas.microsoft.com/office/drawing/2014/main" id="{6B8076F0-F700-4BB2-85C2-BC9D0C1993FE}"/>
                  </a:ext>
                </a:extLst>
              </p:cNvPr>
              <p:cNvSpPr/>
              <p:nvPr/>
            </p:nvSpPr>
            <p:spPr>
              <a:xfrm rot="3600000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F87BA874-1D0D-4878-9E04-A827399F7ABD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9ED28AA8-D4EF-463D-A645-1845B0844088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29E050EE-DECB-40DB-8AFD-2DF64E12C28C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月 1188">
                <a:extLst>
                  <a:ext uri="{FF2B5EF4-FFF2-40B4-BE49-F238E27FC236}">
                    <a16:creationId xmlns:a16="http://schemas.microsoft.com/office/drawing/2014/main" id="{14926EDB-1E7B-4F2C-B7F9-2808722A03E1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A5E03B49-6D0E-4F59-9C7B-3F2D6BE6A067}"/>
                  </a:ext>
                </a:extLst>
              </p:cNvPr>
              <p:cNvSpPr/>
              <p:nvPr/>
            </p:nvSpPr>
            <p:spPr>
              <a:xfrm rot="20952697">
                <a:off x="3911808" y="672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5781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1" name="グループ化 1190">
            <a:extLst>
              <a:ext uri="{FF2B5EF4-FFF2-40B4-BE49-F238E27FC236}">
                <a16:creationId xmlns:a16="http://schemas.microsoft.com/office/drawing/2014/main" id="{C5C474B0-407E-4365-A249-28E9F168522D}"/>
              </a:ext>
            </a:extLst>
          </p:cNvPr>
          <p:cNvGrpSpPr/>
          <p:nvPr/>
        </p:nvGrpSpPr>
        <p:grpSpPr>
          <a:xfrm>
            <a:off x="972364" y="1041401"/>
            <a:ext cx="2017418" cy="2340544"/>
            <a:chOff x="-120906" y="-388728"/>
            <a:chExt cx="2955511" cy="3428890"/>
          </a:xfrm>
        </p:grpSpPr>
        <p:sp>
          <p:nvSpPr>
            <p:cNvPr id="397" name="四角形: 上の 2 つの角を丸める 36">
              <a:extLst>
                <a:ext uri="{FF2B5EF4-FFF2-40B4-BE49-F238E27FC236}">
                  <a16:creationId xmlns:a16="http://schemas.microsoft.com/office/drawing/2014/main" id="{6B817336-D388-4D19-A60C-A5E9137ABDB4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FB14B2DD-D200-4727-8A87-BD75CB851082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BB0298E-2259-4443-85D1-520B2828D41B}"/>
                </a:ext>
              </a:extLst>
            </p:cNvPr>
            <p:cNvGrpSpPr/>
            <p:nvPr/>
          </p:nvGrpSpPr>
          <p:grpSpPr>
            <a:xfrm rot="20700000">
              <a:off x="1099740" y="1827334"/>
              <a:ext cx="351331" cy="680466"/>
              <a:chOff x="1042107" y="1854931"/>
              <a:chExt cx="351331" cy="680466"/>
            </a:xfrm>
          </p:grpSpPr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99DBE459-D9F4-4C84-8C61-4F4FEF216930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DDF14337-071D-4B8A-BC07-C1173CEF74CB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CCDCF762-E6BD-4F41-AD40-711349D319BB}"/>
                </a:ext>
              </a:extLst>
            </p:cNvPr>
            <p:cNvSpPr/>
            <p:nvPr/>
          </p:nvSpPr>
          <p:spPr>
            <a:xfrm rot="15300000">
              <a:off x="1343066" y="166360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69D8AAA4-71EC-4433-8DE7-7479DFD85F03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530513F1-DA21-4631-986E-5BBB9DD851E8}"/>
                </a:ext>
              </a:extLst>
            </p:cNvPr>
            <p:cNvGrpSpPr/>
            <p:nvPr/>
          </p:nvGrpSpPr>
          <p:grpSpPr>
            <a:xfrm>
              <a:off x="934875" y="-388728"/>
              <a:ext cx="1286386" cy="1247287"/>
              <a:chOff x="380071" y="1415664"/>
              <a:chExt cx="1286386" cy="1247287"/>
            </a:xfrm>
          </p:grpSpPr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0C5BC088-EF63-4372-B207-EBC076AA443D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352E1438-0C41-422C-BAFA-B3BB3086654A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B29B5223-1D1B-407A-904F-61B1D65B452E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正方形/長方形 11">
                <a:extLst>
                  <a:ext uri="{FF2B5EF4-FFF2-40B4-BE49-F238E27FC236}">
                    <a16:creationId xmlns:a16="http://schemas.microsoft.com/office/drawing/2014/main" id="{63C0228D-61F3-4419-B95B-ACC62049A931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14">
                <a:extLst>
                  <a:ext uri="{FF2B5EF4-FFF2-40B4-BE49-F238E27FC236}">
                    <a16:creationId xmlns:a16="http://schemas.microsoft.com/office/drawing/2014/main" id="{DBA51D6B-E035-4777-B37B-7D667BEF3301}"/>
                  </a:ext>
                </a:extLst>
              </p:cNvPr>
              <p:cNvSpPr/>
              <p:nvPr/>
            </p:nvSpPr>
            <p:spPr>
              <a:xfrm rot="20700000">
                <a:off x="597507" y="2319644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2FA4F41F-0EFB-4C72-82B3-024AE73E9204}"/>
                  </a:ext>
                </a:extLst>
              </p:cNvPr>
              <p:cNvSpPr/>
              <p:nvPr/>
            </p:nvSpPr>
            <p:spPr>
              <a:xfrm rot="20700000">
                <a:off x="628135" y="233146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月 278">
                <a:extLst>
                  <a:ext uri="{FF2B5EF4-FFF2-40B4-BE49-F238E27FC236}">
                    <a16:creationId xmlns:a16="http://schemas.microsoft.com/office/drawing/2014/main" id="{8F9C6E71-38FB-4975-9629-AA8C921ACAF1}"/>
                  </a:ext>
                </a:extLst>
              </p:cNvPr>
              <p:cNvSpPr/>
              <p:nvPr/>
            </p:nvSpPr>
            <p:spPr>
              <a:xfrm rot="54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AB3CE33-C476-42ED-9AD3-7C9088532689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A41216B-B934-43EB-8C8D-02C2533DBBE5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11E41BA7-6AA7-4884-8738-CD450F05EDD5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2364146B-620F-4009-A8E3-0C86D01ADC21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198973A-ACE8-46B7-A846-FEA861D7BF8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" name="星: 32 pt 2">
                  <a:extLst>
                    <a:ext uri="{FF2B5EF4-FFF2-40B4-BE49-F238E27FC236}">
                      <a16:creationId xmlns:a16="http://schemas.microsoft.com/office/drawing/2014/main" id="{F27C3734-03F1-451E-8955-93E2FFDFCC5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星: 32 pt 4">
                  <a:extLst>
                    <a:ext uri="{FF2B5EF4-FFF2-40B4-BE49-F238E27FC236}">
                      <a16:creationId xmlns:a16="http://schemas.microsoft.com/office/drawing/2014/main" id="{065F712C-F1C2-4D9B-ACFE-A8DE916474FE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円: 塗りつぶしなし 6">
                  <a:extLst>
                    <a:ext uri="{FF2B5EF4-FFF2-40B4-BE49-F238E27FC236}">
                      <a16:creationId xmlns:a16="http://schemas.microsoft.com/office/drawing/2014/main" id="{C5B1DB81-F687-44C7-95E2-14C899570613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円: 塗りつぶしなし 8">
                  <a:extLst>
                    <a:ext uri="{FF2B5EF4-FFF2-40B4-BE49-F238E27FC236}">
                      <a16:creationId xmlns:a16="http://schemas.microsoft.com/office/drawing/2014/main" id="{CDDC743B-E52E-48DF-A5E0-D5C2C293BE3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>
                  <a:extLst>
                    <a:ext uri="{FF2B5EF4-FFF2-40B4-BE49-F238E27FC236}">
                      <a16:creationId xmlns:a16="http://schemas.microsoft.com/office/drawing/2014/main" id="{59786E66-52CC-4D1B-8BD2-27F4ADD9A74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16F7C6F-3909-43E7-8F7D-6F858469E48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E75C3F94-4436-4C6B-9176-9C8EFEA8D18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: 塗りつぶしなし 22">
                  <a:extLst>
                    <a:ext uri="{FF2B5EF4-FFF2-40B4-BE49-F238E27FC236}">
                      <a16:creationId xmlns:a16="http://schemas.microsoft.com/office/drawing/2014/main" id="{7CD82138-0F85-40C5-AA66-CC857EF8CE9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CA89BEC-46D7-4AF8-9879-41582F6B3D6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3C9057CD-BFC6-47B2-BDD8-C9DBE400214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E49A8383-7B82-4093-82E9-FB5F1385C83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アーチ 34">
                  <a:extLst>
                    <a:ext uri="{FF2B5EF4-FFF2-40B4-BE49-F238E27FC236}">
                      <a16:creationId xmlns:a16="http://schemas.microsoft.com/office/drawing/2014/main" id="{07CF47F1-3AAC-479B-9652-D95A911E32F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DF975FE-64E7-41AD-8B08-7DAD766FDD3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20F7D6C-E8DC-4AB4-BEC9-ECA157C259E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68D51AD6-2320-4602-BD1F-D7CC996F91C3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A9CE299-F655-4C7E-B93F-6042D6B8A9D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02F48FE9-A3F5-4AD1-ACC4-F7647C53C978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BB2E8854-BCD3-4D80-A594-C33F3C289BC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8B76145D-DFC0-4FF9-A98B-CBBC2EEDD1BF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BC138E32-648E-4899-B83B-9FDB42EF002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3CD2B3BF-4075-428A-8586-411C7CC6A7B2}"/>
                </a:ext>
              </a:extLst>
            </p:cNvPr>
            <p:cNvGrpSpPr/>
            <p:nvPr/>
          </p:nvGrpSpPr>
          <p:grpSpPr>
            <a:xfrm rot="900000">
              <a:off x="1235065" y="1701703"/>
              <a:ext cx="456518" cy="1056824"/>
              <a:chOff x="1367356" y="1701703"/>
              <a:chExt cx="456518" cy="1056824"/>
            </a:xfrm>
          </p:grpSpPr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F3597BA4-C1F7-4315-9669-B6CA7C04607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C45C442-C741-4FD6-AE5E-EF1B6C932AE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台形 351">
                <a:extLst>
                  <a:ext uri="{FF2B5EF4-FFF2-40B4-BE49-F238E27FC236}">
                    <a16:creationId xmlns:a16="http://schemas.microsoft.com/office/drawing/2014/main" id="{A9C2C388-A8D0-4F49-92B5-F82A26264540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5" name="四角形: 上の 2 つの角を丸める 354">
              <a:extLst>
                <a:ext uri="{FF2B5EF4-FFF2-40B4-BE49-F238E27FC236}">
                  <a16:creationId xmlns:a16="http://schemas.microsoft.com/office/drawing/2014/main" id="{5E1327FD-B557-47F0-8A1F-E5420D3D4B5B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1393354-9E8D-45D8-B591-CD07E210AEA0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E64A37F-D4D0-4FB6-8EBC-A73797F109F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A4965F4E-34D4-4465-A1C0-74CB3BA412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5DF9FCC9-830D-4FFA-A99F-697E268A1DF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6DC5FBB0-F73F-46C4-97A4-DDC4782A9627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80" name="四角形: 上の 2 つの角を丸める 36">
              <a:extLst>
                <a:ext uri="{FF2B5EF4-FFF2-40B4-BE49-F238E27FC236}">
                  <a16:creationId xmlns:a16="http://schemas.microsoft.com/office/drawing/2014/main" id="{D1F6D02A-EA6D-4ECA-AD1B-8A607E032C02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E1454BA0-12C0-40AE-BB3A-D9A657F04101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2" name="グループ化 1191">
            <a:extLst>
              <a:ext uri="{FF2B5EF4-FFF2-40B4-BE49-F238E27FC236}">
                <a16:creationId xmlns:a16="http://schemas.microsoft.com/office/drawing/2014/main" id="{E4520A78-A1A5-437A-BC40-0A4509DCE6FF}"/>
              </a:ext>
            </a:extLst>
          </p:cNvPr>
          <p:cNvGrpSpPr/>
          <p:nvPr/>
        </p:nvGrpSpPr>
        <p:grpSpPr>
          <a:xfrm>
            <a:off x="3929613" y="1070804"/>
            <a:ext cx="2017418" cy="2311432"/>
            <a:chOff x="3165219" y="-346078"/>
            <a:chExt cx="2955511" cy="3386240"/>
          </a:xfrm>
        </p:grpSpPr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1D4E619C-E202-4EDB-BBD8-783037D3E803}"/>
                </a:ext>
              </a:extLst>
            </p:cNvPr>
            <p:cNvSpPr/>
            <p:nvPr/>
          </p:nvSpPr>
          <p:spPr>
            <a:xfrm>
              <a:off x="422179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台形 572">
              <a:extLst>
                <a:ext uri="{FF2B5EF4-FFF2-40B4-BE49-F238E27FC236}">
                  <a16:creationId xmlns:a16="http://schemas.microsoft.com/office/drawing/2014/main" id="{A4220A4D-010D-4E7C-889B-0F2AF9EF5FBF}"/>
                </a:ext>
              </a:extLst>
            </p:cNvPr>
            <p:cNvSpPr/>
            <p:nvPr/>
          </p:nvSpPr>
          <p:spPr>
            <a:xfrm rot="18900000">
              <a:off x="446775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台形 442">
              <a:extLst>
                <a:ext uri="{FF2B5EF4-FFF2-40B4-BE49-F238E27FC236}">
                  <a16:creationId xmlns:a16="http://schemas.microsoft.com/office/drawing/2014/main" id="{704F896A-508B-4EA6-A2E7-E919707C444A}"/>
                </a:ext>
              </a:extLst>
            </p:cNvPr>
            <p:cNvSpPr/>
            <p:nvPr/>
          </p:nvSpPr>
          <p:spPr>
            <a:xfrm rot="9900000">
              <a:off x="444015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台形 423">
              <a:extLst>
                <a:ext uri="{FF2B5EF4-FFF2-40B4-BE49-F238E27FC236}">
                  <a16:creationId xmlns:a16="http://schemas.microsoft.com/office/drawing/2014/main" id="{33A4879C-1E2D-4F92-BA60-3DDECCD0F088}"/>
                </a:ext>
              </a:extLst>
            </p:cNvPr>
            <p:cNvSpPr/>
            <p:nvPr/>
          </p:nvSpPr>
          <p:spPr>
            <a:xfrm>
              <a:off x="476869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39359046-8948-490A-A741-36CB5115F2C8}"/>
                </a:ext>
              </a:extLst>
            </p:cNvPr>
            <p:cNvGrpSpPr/>
            <p:nvPr/>
          </p:nvGrpSpPr>
          <p:grpSpPr>
            <a:xfrm>
              <a:off x="3165219" y="1221710"/>
              <a:ext cx="2955511" cy="1818452"/>
              <a:chOff x="3165219" y="1221710"/>
              <a:chExt cx="2955511" cy="1818452"/>
            </a:xfrm>
          </p:grpSpPr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02953AF7-076A-47B7-99B3-7D4635CE599B}"/>
                  </a:ext>
                </a:extLst>
              </p:cNvPr>
              <p:cNvGrpSpPr/>
              <p:nvPr/>
            </p:nvGrpSpPr>
            <p:grpSpPr>
              <a:xfrm flipH="1">
                <a:off x="316521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10" name="星: 32 pt 409">
                  <a:extLst>
                    <a:ext uri="{FF2B5EF4-FFF2-40B4-BE49-F238E27FC236}">
                      <a16:creationId xmlns:a16="http://schemas.microsoft.com/office/drawing/2014/main" id="{133B66C8-3D87-4DAD-AFDF-DCF39415FB8C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星: 32 pt 410">
                  <a:extLst>
                    <a:ext uri="{FF2B5EF4-FFF2-40B4-BE49-F238E27FC236}">
                      <a16:creationId xmlns:a16="http://schemas.microsoft.com/office/drawing/2014/main" id="{A9D7ABC6-8957-4C2A-8AEA-5FB9ADCDBE72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円: 塗りつぶしなし 411">
                  <a:extLst>
                    <a:ext uri="{FF2B5EF4-FFF2-40B4-BE49-F238E27FC236}">
                      <a16:creationId xmlns:a16="http://schemas.microsoft.com/office/drawing/2014/main" id="{EAEA00BF-78FF-4BB0-8900-87319826541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円: 塗りつぶしなし 412">
                  <a:extLst>
                    <a:ext uri="{FF2B5EF4-FFF2-40B4-BE49-F238E27FC236}">
                      <a16:creationId xmlns:a16="http://schemas.microsoft.com/office/drawing/2014/main" id="{52022567-3B9C-4499-A911-3F408C02362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アーチ 413">
                  <a:extLst>
                    <a:ext uri="{FF2B5EF4-FFF2-40B4-BE49-F238E27FC236}">
                      <a16:creationId xmlns:a16="http://schemas.microsoft.com/office/drawing/2014/main" id="{E67CF6F2-7000-4269-BE35-F80BF196D20F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11855B95-714F-43BF-91D4-FE237D6C62E2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円: 塗りつぶしなし 415">
                  <a:extLst>
                    <a:ext uri="{FF2B5EF4-FFF2-40B4-BE49-F238E27FC236}">
                      <a16:creationId xmlns:a16="http://schemas.microsoft.com/office/drawing/2014/main" id="{4DB30F27-D2C0-4821-B385-A3A9C2175B2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円: 塗りつぶしなし 416">
                  <a:extLst>
                    <a:ext uri="{FF2B5EF4-FFF2-40B4-BE49-F238E27FC236}">
                      <a16:creationId xmlns:a16="http://schemas.microsoft.com/office/drawing/2014/main" id="{2A5BB1F5-3103-4F58-98AD-68A062CBBB41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四角形: 角を丸くする 417">
                  <a:extLst>
                    <a:ext uri="{FF2B5EF4-FFF2-40B4-BE49-F238E27FC236}">
                      <a16:creationId xmlns:a16="http://schemas.microsoft.com/office/drawing/2014/main" id="{D979731A-487E-42CE-83FB-A1E88A21967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四角形: 上の 2 つの角を丸める 418">
                  <a:extLst>
                    <a:ext uri="{FF2B5EF4-FFF2-40B4-BE49-F238E27FC236}">
                      <a16:creationId xmlns:a16="http://schemas.microsoft.com/office/drawing/2014/main" id="{ACA7FDEC-7F7D-4A25-9D07-555D0ED84F8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E3922245-073C-4807-83E6-36297BCF47C5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アーチ 420">
                  <a:extLst>
                    <a:ext uri="{FF2B5EF4-FFF2-40B4-BE49-F238E27FC236}">
                      <a16:creationId xmlns:a16="http://schemas.microsoft.com/office/drawing/2014/main" id="{964EA940-E066-40EE-9C08-11E9624AA42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BD1BD034-609B-449F-A3A0-27FDDD5B892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B5CFDE54-FBB9-4FCC-8691-AE6BFF5FFAE9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FEB8C6EF-BE0F-4398-AD74-B4303A1C55F6}"/>
                  </a:ext>
                </a:extLst>
              </p:cNvPr>
              <p:cNvGrpSpPr/>
              <p:nvPr/>
            </p:nvGrpSpPr>
            <p:grpSpPr>
              <a:xfrm>
                <a:off x="436732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1F993EE1-0F82-4EF0-B7FD-B0288CD9C8BB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CAB41D40-50D9-409A-8FD9-8940208E5B1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C13D0DBE-BADA-41BA-A7AD-C132C0EC421B}"/>
                </a:ext>
              </a:extLst>
            </p:cNvPr>
            <p:cNvGrpSpPr/>
            <p:nvPr/>
          </p:nvGrpSpPr>
          <p:grpSpPr>
            <a:xfrm rot="900000">
              <a:off x="4454667" y="2397339"/>
              <a:ext cx="262583" cy="432734"/>
              <a:chOff x="1213593" y="2419137"/>
              <a:chExt cx="262583" cy="432734"/>
            </a:xfrm>
          </p:grpSpPr>
          <p:sp>
            <p:nvSpPr>
              <p:cNvPr id="429" name="四角形: 上の 2 つの角を丸める 428">
                <a:extLst>
                  <a:ext uri="{FF2B5EF4-FFF2-40B4-BE49-F238E27FC236}">
                    <a16:creationId xmlns:a16="http://schemas.microsoft.com/office/drawing/2014/main" id="{AF28B9A3-4A8E-45D1-87A7-55C22E26E5E6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上の 2 つの角を丸める 429">
                <a:extLst>
                  <a:ext uri="{FF2B5EF4-FFF2-40B4-BE49-F238E27FC236}">
                    <a16:creationId xmlns:a16="http://schemas.microsoft.com/office/drawing/2014/main" id="{33BE7486-12B5-46F3-8636-5E16219AE264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99FCB02D-AC30-4069-82EB-0E80480B9E16}"/>
                </a:ext>
              </a:extLst>
            </p:cNvPr>
            <p:cNvGrpSpPr/>
            <p:nvPr/>
          </p:nvGrpSpPr>
          <p:grpSpPr>
            <a:xfrm rot="900000">
              <a:off x="4521190" y="1701702"/>
              <a:ext cx="456517" cy="1056825"/>
              <a:chOff x="1367356" y="1701702"/>
              <a:chExt cx="456517" cy="1056825"/>
            </a:xfrm>
          </p:grpSpPr>
          <p:sp>
            <p:nvSpPr>
              <p:cNvPr id="432" name="台形 431">
                <a:extLst>
                  <a:ext uri="{FF2B5EF4-FFF2-40B4-BE49-F238E27FC236}">
                    <a16:creationId xmlns:a16="http://schemas.microsoft.com/office/drawing/2014/main" id="{B5B980E4-FF97-4A97-A4C5-CF6DEB9D24D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9E963569-9E3D-4B15-B53D-691BD956270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E72FF1EC-0CFE-41B1-9674-71B890F8C33B}"/>
                  </a:ext>
                </a:extLst>
              </p:cNvPr>
              <p:cNvSpPr/>
              <p:nvPr/>
            </p:nvSpPr>
            <p:spPr>
              <a:xfrm rot="10800000">
                <a:off x="1414503" y="1701702"/>
                <a:ext cx="409370" cy="858649"/>
              </a:xfrm>
              <a:prstGeom prst="trapezoid">
                <a:avLst>
                  <a:gd name="adj" fmla="val 17748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5" name="四角形: 上の 2 つの角を丸める 434">
              <a:extLst>
                <a:ext uri="{FF2B5EF4-FFF2-40B4-BE49-F238E27FC236}">
                  <a16:creationId xmlns:a16="http://schemas.microsoft.com/office/drawing/2014/main" id="{BCEDB343-D17A-4FFC-87C1-F1DADA287D77}"/>
                </a:ext>
              </a:extLst>
            </p:cNvPr>
            <p:cNvSpPr/>
            <p:nvPr/>
          </p:nvSpPr>
          <p:spPr>
            <a:xfrm>
              <a:off x="462202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726DCC18-D495-404B-BB35-DC0AC6B7E376}"/>
                </a:ext>
              </a:extLst>
            </p:cNvPr>
            <p:cNvGrpSpPr/>
            <p:nvPr/>
          </p:nvGrpSpPr>
          <p:grpSpPr>
            <a:xfrm>
              <a:off x="3887877" y="881548"/>
              <a:ext cx="652877" cy="334322"/>
              <a:chOff x="671569" y="862641"/>
              <a:chExt cx="683016" cy="349755"/>
            </a:xfrm>
          </p:grpSpPr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A551892A-C13A-4362-A64D-C2DA54049D91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74788455-9F8E-4005-B4B6-0FBFA82E1F9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BB01B1CD-86C1-4B04-99BB-60C2B798002D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5E310615-F4CE-4B72-AD39-DEA84F8923ED}"/>
                </a:ext>
              </a:extLst>
            </p:cNvPr>
            <p:cNvSpPr/>
            <p:nvPr/>
          </p:nvSpPr>
          <p:spPr>
            <a:xfrm rot="8100000">
              <a:off x="442567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2" name="四角形: 上の 2 つの角を丸める 441">
              <a:extLst>
                <a:ext uri="{FF2B5EF4-FFF2-40B4-BE49-F238E27FC236}">
                  <a16:creationId xmlns:a16="http://schemas.microsoft.com/office/drawing/2014/main" id="{A9AED6E0-B4CE-461B-8CEB-AF54F783646C}"/>
                </a:ext>
              </a:extLst>
            </p:cNvPr>
            <p:cNvSpPr/>
            <p:nvPr/>
          </p:nvSpPr>
          <p:spPr>
            <a:xfrm>
              <a:off x="421359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20505013-B245-4144-95F0-F2B53E12C1A0}"/>
                </a:ext>
              </a:extLst>
            </p:cNvPr>
            <p:cNvSpPr/>
            <p:nvPr/>
          </p:nvSpPr>
          <p:spPr>
            <a:xfrm>
              <a:off x="442436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FE093390-C72A-4686-9B80-050254C634EF}"/>
                </a:ext>
              </a:extLst>
            </p:cNvPr>
            <p:cNvGrpSpPr/>
            <p:nvPr/>
          </p:nvGrpSpPr>
          <p:grpSpPr>
            <a:xfrm rot="900000">
              <a:off x="4257389" y="-346078"/>
              <a:ext cx="1155656" cy="1207393"/>
              <a:chOff x="2111676" y="6083742"/>
              <a:chExt cx="1155656" cy="1207393"/>
            </a:xfrm>
          </p:grpSpPr>
          <p:sp>
            <p:nvSpPr>
              <p:cNvPr id="617" name="楕円 1">
                <a:extLst>
                  <a:ext uri="{FF2B5EF4-FFF2-40B4-BE49-F238E27FC236}">
                    <a16:creationId xmlns:a16="http://schemas.microsoft.com/office/drawing/2014/main" id="{17FBA777-26D4-46D0-9AFD-1EE17F829EE3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339EBADF-5F6B-408C-85CE-4FDEEDCB355B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14">
                <a:extLst>
                  <a:ext uri="{FF2B5EF4-FFF2-40B4-BE49-F238E27FC236}">
                    <a16:creationId xmlns:a16="http://schemas.microsoft.com/office/drawing/2014/main" id="{80EDA134-B5C0-4C58-B799-344821D5EFF8}"/>
                  </a:ext>
                </a:extLst>
              </p:cNvPr>
              <p:cNvSpPr/>
              <p:nvPr/>
            </p:nvSpPr>
            <p:spPr>
              <a:xfrm rot="20052697">
                <a:off x="2353084" y="7007647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583C685E-FCE7-45BA-8684-0DD218A73ACB}"/>
                  </a:ext>
                </a:extLst>
              </p:cNvPr>
              <p:cNvSpPr/>
              <p:nvPr/>
            </p:nvSpPr>
            <p:spPr>
              <a:xfrm rot="20052697">
                <a:off x="2384157" y="701639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F02A7853-4521-485E-84F1-38CE07CCB6E0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CF7F849F-C0DF-4307-AD8B-7E1A44525E2B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DAABD697-477A-46A5-985D-77D5BC804BEC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FE33A098-3D77-4CC9-BE42-85B38B25BC6F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CC8FFC55-735D-4688-A7CC-A5DB67C7DE31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216">
                <a:extLst>
                  <a:ext uri="{FF2B5EF4-FFF2-40B4-BE49-F238E27FC236}">
                    <a16:creationId xmlns:a16="http://schemas.microsoft.com/office/drawing/2014/main" id="{6C4DCE98-4875-41DC-B89A-D6B8A4F5BC94}"/>
                  </a:ext>
                </a:extLst>
              </p:cNvPr>
              <p:cNvSpPr/>
              <p:nvPr/>
            </p:nvSpPr>
            <p:spPr>
              <a:xfrm rot="20952697">
                <a:off x="2167172" y="6540699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3" name="グループ化 1192">
            <a:extLst>
              <a:ext uri="{FF2B5EF4-FFF2-40B4-BE49-F238E27FC236}">
                <a16:creationId xmlns:a16="http://schemas.microsoft.com/office/drawing/2014/main" id="{101C6331-C261-4676-B97C-B24CB3C04FB1}"/>
              </a:ext>
            </a:extLst>
          </p:cNvPr>
          <p:cNvGrpSpPr/>
          <p:nvPr/>
        </p:nvGrpSpPr>
        <p:grpSpPr>
          <a:xfrm>
            <a:off x="6919642" y="977236"/>
            <a:ext cx="2017418" cy="2404076"/>
            <a:chOff x="6537069" y="-481802"/>
            <a:chExt cx="2955511" cy="3521964"/>
          </a:xfrm>
        </p:grpSpPr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FBAD2DD7-A555-4ED8-926A-895396F251FD}"/>
                </a:ext>
              </a:extLst>
            </p:cNvPr>
            <p:cNvSpPr/>
            <p:nvPr/>
          </p:nvSpPr>
          <p:spPr>
            <a:xfrm>
              <a:off x="75936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台形 574">
              <a:extLst>
                <a:ext uri="{FF2B5EF4-FFF2-40B4-BE49-F238E27FC236}">
                  <a16:creationId xmlns:a16="http://schemas.microsoft.com/office/drawing/2014/main" id="{90B8E9EE-605F-41CC-BB98-41207268B601}"/>
                </a:ext>
              </a:extLst>
            </p:cNvPr>
            <p:cNvSpPr/>
            <p:nvPr/>
          </p:nvSpPr>
          <p:spPr>
            <a:xfrm rot="18900000">
              <a:off x="78396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>
              <a:extLst>
                <a:ext uri="{FF2B5EF4-FFF2-40B4-BE49-F238E27FC236}">
                  <a16:creationId xmlns:a16="http://schemas.microsoft.com/office/drawing/2014/main" id="{C3329D98-6320-425B-8317-061E9E0B7A80}"/>
                </a:ext>
              </a:extLst>
            </p:cNvPr>
            <p:cNvSpPr/>
            <p:nvPr/>
          </p:nvSpPr>
          <p:spPr>
            <a:xfrm rot="9900000">
              <a:off x="78120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2" name="台形 591">
              <a:extLst>
                <a:ext uri="{FF2B5EF4-FFF2-40B4-BE49-F238E27FC236}">
                  <a16:creationId xmlns:a16="http://schemas.microsoft.com/office/drawing/2014/main" id="{5EEC2EAF-8F22-4D5B-8270-5F1B8C2095C4}"/>
                </a:ext>
              </a:extLst>
            </p:cNvPr>
            <p:cNvSpPr/>
            <p:nvPr/>
          </p:nvSpPr>
          <p:spPr>
            <a:xfrm>
              <a:off x="81405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54CC64D5-0A10-43A7-AE9E-394D077D694A}"/>
                </a:ext>
              </a:extLst>
            </p:cNvPr>
            <p:cNvGrpSpPr/>
            <p:nvPr/>
          </p:nvGrpSpPr>
          <p:grpSpPr>
            <a:xfrm>
              <a:off x="65370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091A150D-2138-4839-8712-E225D9A3B13A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78" name="星: 32 pt 577">
                  <a:extLst>
                    <a:ext uri="{FF2B5EF4-FFF2-40B4-BE49-F238E27FC236}">
                      <a16:creationId xmlns:a16="http://schemas.microsoft.com/office/drawing/2014/main" id="{DE7AAA15-1920-4CC4-B463-D4E5446F648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星: 32 pt 578">
                  <a:extLst>
                    <a:ext uri="{FF2B5EF4-FFF2-40B4-BE49-F238E27FC236}">
                      <a16:creationId xmlns:a16="http://schemas.microsoft.com/office/drawing/2014/main" id="{F88249AC-F75B-4062-9AB5-8FFCF797953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円: 塗りつぶしなし 579">
                  <a:extLst>
                    <a:ext uri="{FF2B5EF4-FFF2-40B4-BE49-F238E27FC236}">
                      <a16:creationId xmlns:a16="http://schemas.microsoft.com/office/drawing/2014/main" id="{6C0809CB-1952-4CB7-8D0B-94C99CC32ADF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円: 塗りつぶしなし 580">
                  <a:extLst>
                    <a:ext uri="{FF2B5EF4-FFF2-40B4-BE49-F238E27FC236}">
                      <a16:creationId xmlns:a16="http://schemas.microsoft.com/office/drawing/2014/main" id="{F3D14AFE-F113-43AF-AE24-247F277AFF1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アーチ 581">
                  <a:extLst>
                    <a:ext uri="{FF2B5EF4-FFF2-40B4-BE49-F238E27FC236}">
                      <a16:creationId xmlns:a16="http://schemas.microsoft.com/office/drawing/2014/main" id="{D516E1EA-DB69-4C65-9315-E5F635EF7DD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ABD29467-DE21-4778-9860-243AFDA30B7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: 塗りつぶしなし 583">
                  <a:extLst>
                    <a:ext uri="{FF2B5EF4-FFF2-40B4-BE49-F238E27FC236}">
                      <a16:creationId xmlns:a16="http://schemas.microsoft.com/office/drawing/2014/main" id="{4A7304B5-AF08-44FA-AEBC-C5F39FFDD3E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円: 塗りつぶしなし 584">
                  <a:extLst>
                    <a:ext uri="{FF2B5EF4-FFF2-40B4-BE49-F238E27FC236}">
                      <a16:creationId xmlns:a16="http://schemas.microsoft.com/office/drawing/2014/main" id="{1C851AE8-0B1B-49E9-A8C2-FAE1854E585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350092AB-0E97-45B1-A50E-3131DD53502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A5063E74-7B49-4E42-B636-85B393EAAF7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台形 587">
                  <a:extLst>
                    <a:ext uri="{FF2B5EF4-FFF2-40B4-BE49-F238E27FC236}">
                      <a16:creationId xmlns:a16="http://schemas.microsoft.com/office/drawing/2014/main" id="{3FD50283-A90E-4DDC-85DD-7C40FBFAA60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アーチ 588">
                  <a:extLst>
                    <a:ext uri="{FF2B5EF4-FFF2-40B4-BE49-F238E27FC236}">
                      <a16:creationId xmlns:a16="http://schemas.microsoft.com/office/drawing/2014/main" id="{0F945222-696F-4C6C-A229-EBCF00AFA96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33499FEA-5DB4-4951-8872-386F84DAA9C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95C58AE2-CA13-4F47-8280-92020B60F277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B4B75EA9-2CD6-4797-B86A-E66A51FAD96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29B210C8-5A75-4BBA-8C54-9288F941834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72E73A1D-3ABD-4FFF-92C0-EC0C04FB4EC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E985995C-7E0C-437E-A3AD-B78E736639C6}"/>
                </a:ext>
              </a:extLst>
            </p:cNvPr>
            <p:cNvGrpSpPr/>
            <p:nvPr/>
          </p:nvGrpSpPr>
          <p:grpSpPr>
            <a:xfrm rot="900000">
              <a:off x="7826517" y="2397339"/>
              <a:ext cx="262583" cy="432734"/>
              <a:chOff x="1213593" y="2419137"/>
              <a:chExt cx="262583" cy="432734"/>
            </a:xfrm>
          </p:grpSpPr>
          <p:sp>
            <p:nvSpPr>
              <p:cNvPr id="597" name="四角形: 上の 2 つの角を丸める 596">
                <a:extLst>
                  <a:ext uri="{FF2B5EF4-FFF2-40B4-BE49-F238E27FC236}">
                    <a16:creationId xmlns:a16="http://schemas.microsoft.com/office/drawing/2014/main" id="{3AE1E772-E3D9-4084-B70A-329B0B69234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6065C2CF-A8D8-437C-9D52-4F6AC93DCE6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917F9BA8-929C-4C5A-B2EC-22FD9E20CABE}"/>
                </a:ext>
              </a:extLst>
            </p:cNvPr>
            <p:cNvGrpSpPr/>
            <p:nvPr/>
          </p:nvGrpSpPr>
          <p:grpSpPr>
            <a:xfrm rot="900000">
              <a:off x="7893040" y="1701702"/>
              <a:ext cx="456518" cy="1056825"/>
              <a:chOff x="1367356" y="1701702"/>
              <a:chExt cx="456518" cy="1056825"/>
            </a:xfrm>
          </p:grpSpPr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A78C783E-8AA8-4398-9475-58D96060013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A78BC852-4A71-4D9F-A34D-37B7F86A0D14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台形 601">
                <a:extLst>
                  <a:ext uri="{FF2B5EF4-FFF2-40B4-BE49-F238E27FC236}">
                    <a16:creationId xmlns:a16="http://schemas.microsoft.com/office/drawing/2014/main" id="{FBCBD2DE-9470-494C-90BE-C3AE273294BF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chemeClr val="bg1">
                  <a:lumMod val="6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762C9CCC-2FB1-4A8A-908A-F2B2271FAF45}"/>
                </a:ext>
              </a:extLst>
            </p:cNvPr>
            <p:cNvSpPr/>
            <p:nvPr/>
          </p:nvSpPr>
          <p:spPr>
            <a:xfrm>
              <a:off x="79938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D01A1379-3B47-45BC-B5A6-15C138E10B76}"/>
                </a:ext>
              </a:extLst>
            </p:cNvPr>
            <p:cNvGrpSpPr/>
            <p:nvPr/>
          </p:nvGrpSpPr>
          <p:grpSpPr>
            <a:xfrm>
              <a:off x="7259727" y="881548"/>
              <a:ext cx="652877" cy="334322"/>
              <a:chOff x="671569" y="862641"/>
              <a:chExt cx="683016" cy="349755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5D01F6C-C0AB-4E14-9E6D-A3950E5A067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885A3FBD-6963-493C-9617-24C8242CA56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33B8F38A-57A4-4B60-82EA-8B8B887BA1F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1A73C10-17FA-4F31-A152-704CE9B1A263}"/>
                </a:ext>
              </a:extLst>
            </p:cNvPr>
            <p:cNvSpPr/>
            <p:nvPr/>
          </p:nvSpPr>
          <p:spPr>
            <a:xfrm rot="8100000">
              <a:off x="77975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EF1DFA10-427E-41AB-82CD-B567FDED2059}"/>
                </a:ext>
              </a:extLst>
            </p:cNvPr>
            <p:cNvSpPr/>
            <p:nvPr/>
          </p:nvSpPr>
          <p:spPr>
            <a:xfrm>
              <a:off x="75854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B259688B-C970-467B-8525-DDC37E822575}"/>
                </a:ext>
              </a:extLst>
            </p:cNvPr>
            <p:cNvSpPr/>
            <p:nvPr/>
          </p:nvSpPr>
          <p:spPr>
            <a:xfrm>
              <a:off x="77962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E7620609-C69F-4234-AA4D-1F737334C9F7}"/>
                </a:ext>
              </a:extLst>
            </p:cNvPr>
            <p:cNvSpPr/>
            <p:nvPr/>
          </p:nvSpPr>
          <p:spPr>
            <a:xfrm rot="20376193">
              <a:off x="79876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BF5396EA-3C50-4D45-B8C2-29E60FD0501F}"/>
                </a:ext>
              </a:extLst>
            </p:cNvPr>
            <p:cNvGrpSpPr/>
            <p:nvPr/>
          </p:nvGrpSpPr>
          <p:grpSpPr>
            <a:xfrm rot="900000">
              <a:off x="7650169" y="-481802"/>
              <a:ext cx="1184513" cy="1357526"/>
              <a:chOff x="3788455" y="5938847"/>
              <a:chExt cx="1184513" cy="1357526"/>
            </a:xfrm>
          </p:grpSpPr>
          <p:sp>
            <p:nvSpPr>
              <p:cNvPr id="628" name="楕円 1">
                <a:extLst>
                  <a:ext uri="{FF2B5EF4-FFF2-40B4-BE49-F238E27FC236}">
                    <a16:creationId xmlns:a16="http://schemas.microsoft.com/office/drawing/2014/main" id="{7411D39D-A9D2-422D-9951-184735EEF1C0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四角形: 角を丸くする 628">
                <a:extLst>
                  <a:ext uri="{FF2B5EF4-FFF2-40B4-BE49-F238E27FC236}">
                    <a16:creationId xmlns:a16="http://schemas.microsoft.com/office/drawing/2014/main" id="{94D65DA4-ADAD-4E86-97A9-EE715151A054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8ADCA6F9-F32B-4685-9A12-11012F2791A6}"/>
                  </a:ext>
                </a:extLst>
              </p:cNvPr>
              <p:cNvSpPr/>
              <p:nvPr/>
            </p:nvSpPr>
            <p:spPr>
              <a:xfrm rot="20952697">
                <a:off x="3894575" y="6690364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14">
                <a:extLst>
                  <a:ext uri="{FF2B5EF4-FFF2-40B4-BE49-F238E27FC236}">
                    <a16:creationId xmlns:a16="http://schemas.microsoft.com/office/drawing/2014/main" id="{51BDECEC-A330-4EF5-96F8-67A57F744391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95FD8FAD-8410-4CC2-ACE7-E94799FE2312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月 632">
                <a:extLst>
                  <a:ext uri="{FF2B5EF4-FFF2-40B4-BE49-F238E27FC236}">
                    <a16:creationId xmlns:a16="http://schemas.microsoft.com/office/drawing/2014/main" id="{6F10B431-EB8C-4AE7-A3A0-806B4A2406CB}"/>
                  </a:ext>
                </a:extLst>
              </p:cNvPr>
              <p:cNvSpPr/>
              <p:nvPr/>
            </p:nvSpPr>
            <p:spPr>
              <a:xfrm rot="4752697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D9C5ACA8-70DC-4295-B4C5-4A93DCD4F9B1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CA354C66-CB9A-477E-BDB0-D6A866071BCD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0DBEDD76-ED2D-47C7-9ECB-F25F9AC1C452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月 636">
                <a:extLst>
                  <a:ext uri="{FF2B5EF4-FFF2-40B4-BE49-F238E27FC236}">
                    <a16:creationId xmlns:a16="http://schemas.microsoft.com/office/drawing/2014/main" id="{7C7F31BC-B488-4582-954C-49C8F7990E19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DE897757-9DE5-4FB1-9C9A-217212D18B14}"/>
                  </a:ext>
                </a:extLst>
              </p:cNvPr>
              <p:cNvSpPr/>
              <p:nvPr/>
            </p:nvSpPr>
            <p:spPr>
              <a:xfrm rot="20952697">
                <a:off x="3911808" y="672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6" name="グループ化 1195">
            <a:extLst>
              <a:ext uri="{FF2B5EF4-FFF2-40B4-BE49-F238E27FC236}">
                <a16:creationId xmlns:a16="http://schemas.microsoft.com/office/drawing/2014/main" id="{4BC876D7-A164-48F6-A847-CA2D968AB81E}"/>
              </a:ext>
            </a:extLst>
          </p:cNvPr>
          <p:cNvGrpSpPr/>
          <p:nvPr/>
        </p:nvGrpSpPr>
        <p:grpSpPr>
          <a:xfrm>
            <a:off x="874970" y="3850309"/>
            <a:ext cx="2352210" cy="2553380"/>
            <a:chOff x="-120906" y="3122167"/>
            <a:chExt cx="3445981" cy="3740695"/>
          </a:xfrm>
        </p:grpSpPr>
        <p:grpSp>
          <p:nvGrpSpPr>
            <p:cNvPr id="1025" name="グループ化 1024">
              <a:extLst>
                <a:ext uri="{FF2B5EF4-FFF2-40B4-BE49-F238E27FC236}">
                  <a16:creationId xmlns:a16="http://schemas.microsoft.com/office/drawing/2014/main" id="{F1EFCFE3-9123-4C6C-B067-897DF19B5F31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1022" name="星: 32 pt 1021">
                <a:extLst>
                  <a:ext uri="{FF2B5EF4-FFF2-40B4-BE49-F238E27FC236}">
                    <a16:creationId xmlns:a16="http://schemas.microsoft.com/office/drawing/2014/main" id="{CDBA6258-0A92-4759-AE56-D821103239F4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星: 32 pt 1023">
                <a:extLst>
                  <a:ext uri="{FF2B5EF4-FFF2-40B4-BE49-F238E27FC236}">
                    <a16:creationId xmlns:a16="http://schemas.microsoft.com/office/drawing/2014/main" id="{3CB7EEEF-ED5E-490F-AF3F-CAD00C193A67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C3A94BE2-E8B1-480D-BA00-4DB1006509C6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F6AABF0A-ADB6-4C60-89F2-510DBF09235F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949" name="台形 948">
                <a:extLst>
                  <a:ext uri="{FF2B5EF4-FFF2-40B4-BE49-F238E27FC236}">
                    <a16:creationId xmlns:a16="http://schemas.microsoft.com/office/drawing/2014/main" id="{543C7210-9697-4105-9812-D8163F1BDB4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フリーフォーム: 図形 949">
                <a:extLst>
                  <a:ext uri="{FF2B5EF4-FFF2-40B4-BE49-F238E27FC236}">
                    <a16:creationId xmlns:a16="http://schemas.microsoft.com/office/drawing/2014/main" id="{DD6E57F3-BD08-4C73-A546-55D69CCA1483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台形 950">
                <a:extLst>
                  <a:ext uri="{FF2B5EF4-FFF2-40B4-BE49-F238E27FC236}">
                    <a16:creationId xmlns:a16="http://schemas.microsoft.com/office/drawing/2014/main" id="{3E2F46FF-F3B7-4F66-95F0-BA73B03C273E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8" name="四角形: 上の 2 つの角を丸める 36">
              <a:extLst>
                <a:ext uri="{FF2B5EF4-FFF2-40B4-BE49-F238E27FC236}">
                  <a16:creationId xmlns:a16="http://schemas.microsoft.com/office/drawing/2014/main" id="{D3AB1994-0860-42AD-8B5F-E908D620EA4D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F8EE2709-26C4-4E57-8C1B-5D228F0F3564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9AFF3AD0-0393-49C2-9D4E-F82D27D79E1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931" name="星: 32 pt 930">
                  <a:extLst>
                    <a:ext uri="{FF2B5EF4-FFF2-40B4-BE49-F238E27FC236}">
                      <a16:creationId xmlns:a16="http://schemas.microsoft.com/office/drawing/2014/main" id="{6885C96D-E1A5-491B-937B-A2DCB16B767E}"/>
                    </a:ext>
                  </a:extLst>
                </p:cNvPr>
                <p:cNvSpPr/>
                <p:nvPr/>
              </p:nvSpPr>
              <p:spPr bwMode="auto">
                <a:xfrm>
                  <a:off x="1655981" y="4338826"/>
                  <a:ext cx="737533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星: 32 pt 931">
                  <a:extLst>
                    <a:ext uri="{FF2B5EF4-FFF2-40B4-BE49-F238E27FC236}">
                      <a16:creationId xmlns:a16="http://schemas.microsoft.com/office/drawing/2014/main" id="{F3F2E63C-1143-4BD7-A977-52CA388A7F8B}"/>
                    </a:ext>
                  </a:extLst>
                </p:cNvPr>
                <p:cNvSpPr/>
                <p:nvPr/>
              </p:nvSpPr>
              <p:spPr bwMode="auto">
                <a:xfrm>
                  <a:off x="3253037" y="4338826"/>
                  <a:ext cx="737533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円: 塗りつぶしなし 932">
                  <a:extLst>
                    <a:ext uri="{FF2B5EF4-FFF2-40B4-BE49-F238E27FC236}">
                      <a16:creationId xmlns:a16="http://schemas.microsoft.com/office/drawing/2014/main" id="{E1F01B10-81AB-436E-A27B-39A9FCFC1BB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円: 塗りつぶしなし 933">
                  <a:extLst>
                    <a:ext uri="{FF2B5EF4-FFF2-40B4-BE49-F238E27FC236}">
                      <a16:creationId xmlns:a16="http://schemas.microsoft.com/office/drawing/2014/main" id="{357C69B4-3AE7-4172-AF0F-487D2C4DE10B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5" name="アーチ 934">
                  <a:extLst>
                    <a:ext uri="{FF2B5EF4-FFF2-40B4-BE49-F238E27FC236}">
                      <a16:creationId xmlns:a16="http://schemas.microsoft.com/office/drawing/2014/main" id="{6C290089-B886-45AC-BA37-5CBEBA7FB4D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68CC77DA-F099-44FE-8B5F-0A829CBF8C7A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円: 塗りつぶしなし 936">
                  <a:extLst>
                    <a:ext uri="{FF2B5EF4-FFF2-40B4-BE49-F238E27FC236}">
                      <a16:creationId xmlns:a16="http://schemas.microsoft.com/office/drawing/2014/main" id="{7BA5B44D-6907-437D-9D7B-884053EC5145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円: 塗りつぶしなし 937">
                  <a:extLst>
                    <a:ext uri="{FF2B5EF4-FFF2-40B4-BE49-F238E27FC236}">
                      <a16:creationId xmlns:a16="http://schemas.microsoft.com/office/drawing/2014/main" id="{776B68C4-B18D-43ED-8F83-CE192E475C77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四角形: 角を丸くする 938">
                  <a:extLst>
                    <a:ext uri="{FF2B5EF4-FFF2-40B4-BE49-F238E27FC236}">
                      <a16:creationId xmlns:a16="http://schemas.microsoft.com/office/drawing/2014/main" id="{D4FFB8EA-21E6-448A-9CFF-2933C5744E3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四角形: 上の 2 つの角を丸める 939">
                  <a:extLst>
                    <a:ext uri="{FF2B5EF4-FFF2-40B4-BE49-F238E27FC236}">
                      <a16:creationId xmlns:a16="http://schemas.microsoft.com/office/drawing/2014/main" id="{DAA4DBFC-BB56-458C-8BEC-207858F2FBE2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台形 940">
                  <a:extLst>
                    <a:ext uri="{FF2B5EF4-FFF2-40B4-BE49-F238E27FC236}">
                      <a16:creationId xmlns:a16="http://schemas.microsoft.com/office/drawing/2014/main" id="{C50F24A3-C8AD-47C8-A2B9-367206B7510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アーチ 941">
                  <a:extLst>
                    <a:ext uri="{FF2B5EF4-FFF2-40B4-BE49-F238E27FC236}">
                      <a16:creationId xmlns:a16="http://schemas.microsoft.com/office/drawing/2014/main" id="{8A34F04A-346F-4ACA-8200-DCF9BBE77D1E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四角形: 角を丸くする 942">
                  <a:extLst>
                    <a:ext uri="{FF2B5EF4-FFF2-40B4-BE49-F238E27FC236}">
                      <a16:creationId xmlns:a16="http://schemas.microsoft.com/office/drawing/2014/main" id="{28BA332A-34B9-4891-AE60-58E0E196AA9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B9A51673-0B38-420D-B29B-DB6784A5B60D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331483C2-1C65-4630-9988-9769C19B8A1B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368FBE57-2A51-4730-9728-0B7C72056FD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楕円 929">
                  <a:extLst>
                    <a:ext uri="{FF2B5EF4-FFF2-40B4-BE49-F238E27FC236}">
                      <a16:creationId xmlns:a16="http://schemas.microsoft.com/office/drawing/2014/main" id="{CA57B88D-7F3B-4824-9D8C-9E7063888586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75033F8E-282B-49B1-88A0-731484B70217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946" name="四角形: 上の 2 つの角を丸める 945">
                <a:extLst>
                  <a:ext uri="{FF2B5EF4-FFF2-40B4-BE49-F238E27FC236}">
                    <a16:creationId xmlns:a16="http://schemas.microsoft.com/office/drawing/2014/main" id="{9F99EE30-9CE1-4B65-A88F-0BD84EABFA68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四角形: 上の 2 つの角を丸める 946">
                <a:extLst>
                  <a:ext uri="{FF2B5EF4-FFF2-40B4-BE49-F238E27FC236}">
                    <a16:creationId xmlns:a16="http://schemas.microsoft.com/office/drawing/2014/main" id="{10C0AFEB-BE06-485C-8310-FE3878EBF0CC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3" name="グループ化 952">
              <a:extLst>
                <a:ext uri="{FF2B5EF4-FFF2-40B4-BE49-F238E27FC236}">
                  <a16:creationId xmlns:a16="http://schemas.microsoft.com/office/drawing/2014/main" id="{D29B2080-12A1-40B5-B4DA-D1565A1F9298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64E93C50-9F7A-4B6A-9C29-9EED7CBEC91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四角形: 角を丸くする 954">
                <a:extLst>
                  <a:ext uri="{FF2B5EF4-FFF2-40B4-BE49-F238E27FC236}">
                    <a16:creationId xmlns:a16="http://schemas.microsoft.com/office/drawing/2014/main" id="{833E4695-FC95-404C-A93C-A2B6DF9ECFB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四角形: 角を丸くする 955">
                <a:extLst>
                  <a:ext uri="{FF2B5EF4-FFF2-40B4-BE49-F238E27FC236}">
                    <a16:creationId xmlns:a16="http://schemas.microsoft.com/office/drawing/2014/main" id="{639FDAD3-A18B-4D84-89FA-B5C887170481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C9F8150E-4CC3-49EB-8A22-05B833DBFE25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1D10F964-7AB7-4BD4-B982-8F8E831761F1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962" name="台形 329">
                <a:extLst>
                  <a:ext uri="{FF2B5EF4-FFF2-40B4-BE49-F238E27FC236}">
                    <a16:creationId xmlns:a16="http://schemas.microsoft.com/office/drawing/2014/main" id="{44CAFF9C-0607-4DC3-8D6A-705C77670F9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EDB6C8EF-88A3-48C3-8C91-CDCB175E4CA6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6" name="台形 975">
              <a:extLst>
                <a:ext uri="{FF2B5EF4-FFF2-40B4-BE49-F238E27FC236}">
                  <a16:creationId xmlns:a16="http://schemas.microsoft.com/office/drawing/2014/main" id="{A2FA7573-547C-472C-A359-25ED79E0DFFE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DED61C8B-7114-4FC9-A3B8-AC7B5D492EB1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978" name="台形 977">
                <a:extLst>
                  <a:ext uri="{FF2B5EF4-FFF2-40B4-BE49-F238E27FC236}">
                    <a16:creationId xmlns:a16="http://schemas.microsoft.com/office/drawing/2014/main" id="{6E4BEEFF-2271-4259-82C8-871964D19E6A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四角形: 上の 2 つの角を丸める 978">
                <a:extLst>
                  <a:ext uri="{FF2B5EF4-FFF2-40B4-BE49-F238E27FC236}">
                    <a16:creationId xmlns:a16="http://schemas.microsoft.com/office/drawing/2014/main" id="{D0E971EF-730B-4DB1-BBE5-767AD9C0B714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8" name="フリーフォーム: 図形 1027">
              <a:extLst>
                <a:ext uri="{FF2B5EF4-FFF2-40B4-BE49-F238E27FC236}">
                  <a16:creationId xmlns:a16="http://schemas.microsoft.com/office/drawing/2014/main" id="{1327DA48-BE9F-4D32-AE1F-DEB8003F726E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97" name="グループ化 996">
              <a:extLst>
                <a:ext uri="{FF2B5EF4-FFF2-40B4-BE49-F238E27FC236}">
                  <a16:creationId xmlns:a16="http://schemas.microsoft.com/office/drawing/2014/main" id="{1152A65D-EE85-400B-94C8-7BE1E1D010DB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998" name="楕円 1">
                <a:extLst>
                  <a:ext uri="{FF2B5EF4-FFF2-40B4-BE49-F238E27FC236}">
                    <a16:creationId xmlns:a16="http://schemas.microsoft.com/office/drawing/2014/main" id="{40C02E9A-FA5A-420E-9FB3-8EBC3FA9B02B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四角形: 角を丸くする 998">
                <a:extLst>
                  <a:ext uri="{FF2B5EF4-FFF2-40B4-BE49-F238E27FC236}">
                    <a16:creationId xmlns:a16="http://schemas.microsoft.com/office/drawing/2014/main" id="{4CB8D475-7252-47CF-BC68-E047829D455A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楕円 999">
                <a:extLst>
                  <a:ext uri="{FF2B5EF4-FFF2-40B4-BE49-F238E27FC236}">
                    <a16:creationId xmlns:a16="http://schemas.microsoft.com/office/drawing/2014/main" id="{E9792713-8936-460A-93C4-66F6D4CB123A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1">
                <a:extLst>
                  <a:ext uri="{FF2B5EF4-FFF2-40B4-BE49-F238E27FC236}">
                    <a16:creationId xmlns:a16="http://schemas.microsoft.com/office/drawing/2014/main" id="{1FF93DE2-6D72-430C-897D-8D0619F63D40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楕円 14">
                <a:extLst>
                  <a:ext uri="{FF2B5EF4-FFF2-40B4-BE49-F238E27FC236}">
                    <a16:creationId xmlns:a16="http://schemas.microsoft.com/office/drawing/2014/main" id="{EA63CEB3-890E-4CBA-8E71-55A320E1168F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4FD0BD9B-0E18-4756-AB47-7580B02927D7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月 1003">
                <a:extLst>
                  <a:ext uri="{FF2B5EF4-FFF2-40B4-BE49-F238E27FC236}">
                    <a16:creationId xmlns:a16="http://schemas.microsoft.com/office/drawing/2014/main" id="{AB52C018-C9A2-498E-8B6F-5808CD10A01F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49066459-ED56-4022-A266-8515876F2645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8FAE4C37-9F01-4722-B772-077D16C436D0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696DA01E-2B52-44B3-8FFD-D19BDEC90A8B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4" name="フリーフォーム: 図形 1013">
              <a:extLst>
                <a:ext uri="{FF2B5EF4-FFF2-40B4-BE49-F238E27FC236}">
                  <a16:creationId xmlns:a16="http://schemas.microsoft.com/office/drawing/2014/main" id="{3F4BE1BA-EB4C-4F29-BAE4-54E66776EEC2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四角形: 上の 2 つの角を丸める 36">
              <a:extLst>
                <a:ext uri="{FF2B5EF4-FFF2-40B4-BE49-F238E27FC236}">
                  <a16:creationId xmlns:a16="http://schemas.microsoft.com/office/drawing/2014/main" id="{B087AD11-FDFB-4D5A-A40A-0F15E24B33DB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5" name="グループ化 1194">
            <a:extLst>
              <a:ext uri="{FF2B5EF4-FFF2-40B4-BE49-F238E27FC236}">
                <a16:creationId xmlns:a16="http://schemas.microsoft.com/office/drawing/2014/main" id="{2E271019-709A-4110-87AD-8578D61C0DFB}"/>
              </a:ext>
            </a:extLst>
          </p:cNvPr>
          <p:cNvGrpSpPr/>
          <p:nvPr/>
        </p:nvGrpSpPr>
        <p:grpSpPr>
          <a:xfrm>
            <a:off x="3922897" y="3820700"/>
            <a:ext cx="2352210" cy="2518194"/>
            <a:chOff x="3460494" y="3173714"/>
            <a:chExt cx="3445981" cy="3689148"/>
          </a:xfrm>
        </p:grpSpPr>
        <p:sp>
          <p:nvSpPr>
            <p:cNvPr id="1121" name="四角形: 上の 2 つの角を丸める 36">
              <a:extLst>
                <a:ext uri="{FF2B5EF4-FFF2-40B4-BE49-F238E27FC236}">
                  <a16:creationId xmlns:a16="http://schemas.microsoft.com/office/drawing/2014/main" id="{2E64783D-7237-4CFA-9F11-59D277D4915B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3397318A-E626-4CC4-855A-7E6C06DDA021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1030" name="星: 32 pt 1029">
                <a:extLst>
                  <a:ext uri="{FF2B5EF4-FFF2-40B4-BE49-F238E27FC236}">
                    <a16:creationId xmlns:a16="http://schemas.microsoft.com/office/drawing/2014/main" id="{5541C3A9-A507-44F4-B12B-8795EF6E67A9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星: 32 pt 1030">
                <a:extLst>
                  <a:ext uri="{FF2B5EF4-FFF2-40B4-BE49-F238E27FC236}">
                    <a16:creationId xmlns:a16="http://schemas.microsoft.com/office/drawing/2014/main" id="{BE10BEA9-D119-46EB-A097-283067E67A0B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3" name="グループ化 1032">
              <a:extLst>
                <a:ext uri="{FF2B5EF4-FFF2-40B4-BE49-F238E27FC236}">
                  <a16:creationId xmlns:a16="http://schemas.microsoft.com/office/drawing/2014/main" id="{B1527053-C3EB-4BA0-935C-E658E5495C9C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1034" name="台形 1033">
                <a:extLst>
                  <a:ext uri="{FF2B5EF4-FFF2-40B4-BE49-F238E27FC236}">
                    <a16:creationId xmlns:a16="http://schemas.microsoft.com/office/drawing/2014/main" id="{89B278F1-DE32-4A3F-9C51-99894238BCC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5E6A28F9-9458-4383-B82D-7169BBBF6F5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台形 1035">
                <a:extLst>
                  <a:ext uri="{FF2B5EF4-FFF2-40B4-BE49-F238E27FC236}">
                    <a16:creationId xmlns:a16="http://schemas.microsoft.com/office/drawing/2014/main" id="{09942188-DEF1-465F-8BD3-FAC0D0D77B69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CBE6175A-AAE5-46D8-8AC7-DF1FC2037332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81AED08A-3271-4D95-AE33-F07E6EFDDC4B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043" name="星: 32 pt 1042">
                  <a:extLst>
                    <a:ext uri="{FF2B5EF4-FFF2-40B4-BE49-F238E27FC236}">
                      <a16:creationId xmlns:a16="http://schemas.microsoft.com/office/drawing/2014/main" id="{92FC9368-80B0-4F53-A0C2-5CA6D845BD8D}"/>
                    </a:ext>
                  </a:extLst>
                </p:cNvPr>
                <p:cNvSpPr/>
                <p:nvPr/>
              </p:nvSpPr>
              <p:spPr bwMode="auto">
                <a:xfrm>
                  <a:off x="1651300" y="4338826"/>
                  <a:ext cx="737533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星: 32 pt 1043">
                  <a:extLst>
                    <a:ext uri="{FF2B5EF4-FFF2-40B4-BE49-F238E27FC236}">
                      <a16:creationId xmlns:a16="http://schemas.microsoft.com/office/drawing/2014/main" id="{96B7AB40-F2ED-4D7E-8245-A347A901F7D7}"/>
                    </a:ext>
                  </a:extLst>
                </p:cNvPr>
                <p:cNvSpPr/>
                <p:nvPr/>
              </p:nvSpPr>
              <p:spPr bwMode="auto">
                <a:xfrm>
                  <a:off x="3248353" y="4338826"/>
                  <a:ext cx="737533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円: 塗りつぶしなし 1044">
                  <a:extLst>
                    <a:ext uri="{FF2B5EF4-FFF2-40B4-BE49-F238E27FC236}">
                      <a16:creationId xmlns:a16="http://schemas.microsoft.com/office/drawing/2014/main" id="{20BE2224-5F95-49EA-BF48-16AC279831B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円: 塗りつぶしなし 1045">
                  <a:extLst>
                    <a:ext uri="{FF2B5EF4-FFF2-40B4-BE49-F238E27FC236}">
                      <a16:creationId xmlns:a16="http://schemas.microsoft.com/office/drawing/2014/main" id="{345173A4-3D87-41A4-9721-BEB2778ED4C4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アーチ 1046">
                  <a:extLst>
                    <a:ext uri="{FF2B5EF4-FFF2-40B4-BE49-F238E27FC236}">
                      <a16:creationId xmlns:a16="http://schemas.microsoft.com/office/drawing/2014/main" id="{CE5D5991-C130-42FD-8EE2-9C9D0977F26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36BB8232-3916-4527-A938-E94A9D96FDD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円: 塗りつぶしなし 1048">
                  <a:extLst>
                    <a:ext uri="{FF2B5EF4-FFF2-40B4-BE49-F238E27FC236}">
                      <a16:creationId xmlns:a16="http://schemas.microsoft.com/office/drawing/2014/main" id="{8216A50D-AC82-4D43-9645-0084603BC92F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円: 塗りつぶしなし 1049">
                  <a:extLst>
                    <a:ext uri="{FF2B5EF4-FFF2-40B4-BE49-F238E27FC236}">
                      <a16:creationId xmlns:a16="http://schemas.microsoft.com/office/drawing/2014/main" id="{56FF711E-F37A-41F6-ADC9-37C24928F6FB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564BE3F8-A3D8-42D6-A42E-5B9B338A5F8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四角形: 上の 2 つの角を丸める 1051">
                  <a:extLst>
                    <a:ext uri="{FF2B5EF4-FFF2-40B4-BE49-F238E27FC236}">
                      <a16:creationId xmlns:a16="http://schemas.microsoft.com/office/drawing/2014/main" id="{E0394A8E-88DA-4A96-9E28-B2F5C1EEC10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台形 1052">
                  <a:extLst>
                    <a:ext uri="{FF2B5EF4-FFF2-40B4-BE49-F238E27FC236}">
                      <a16:creationId xmlns:a16="http://schemas.microsoft.com/office/drawing/2014/main" id="{6949D787-38BD-4851-9BA3-F46821499123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アーチ 1053">
                  <a:extLst>
                    <a:ext uri="{FF2B5EF4-FFF2-40B4-BE49-F238E27FC236}">
                      <a16:creationId xmlns:a16="http://schemas.microsoft.com/office/drawing/2014/main" id="{FF9056EE-F223-46EA-BE13-73B3FDCF4E2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四角形: 角を丸くする 1054">
                  <a:extLst>
                    <a:ext uri="{FF2B5EF4-FFF2-40B4-BE49-F238E27FC236}">
                      <a16:creationId xmlns:a16="http://schemas.microsoft.com/office/drawing/2014/main" id="{E614CFDC-F2C8-45FB-B04E-2FD12DE29B1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楕円 1055">
                  <a:extLst>
                    <a:ext uri="{FF2B5EF4-FFF2-40B4-BE49-F238E27FC236}">
                      <a16:creationId xmlns:a16="http://schemas.microsoft.com/office/drawing/2014/main" id="{066D11B3-893E-475A-9998-3F8E30D0D06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1F369FFF-DBEA-4D70-B1D1-91F3181CB83B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041" name="フリーフォーム: 図形 1040">
                  <a:extLst>
                    <a:ext uri="{FF2B5EF4-FFF2-40B4-BE49-F238E27FC236}">
                      <a16:creationId xmlns:a16="http://schemas.microsoft.com/office/drawing/2014/main" id="{2BD9BC1B-EDE7-497E-95D5-E657C8CD9064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楕円 1041">
                  <a:extLst>
                    <a:ext uri="{FF2B5EF4-FFF2-40B4-BE49-F238E27FC236}">
                      <a16:creationId xmlns:a16="http://schemas.microsoft.com/office/drawing/2014/main" id="{F341BA6A-731D-4415-BA7E-442E99BB555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4D572D50-D38D-49DF-BDDB-E0FFE29EE0FE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1058" name="四角形: 上の 2 つの角を丸める 1057">
                <a:extLst>
                  <a:ext uri="{FF2B5EF4-FFF2-40B4-BE49-F238E27FC236}">
                    <a16:creationId xmlns:a16="http://schemas.microsoft.com/office/drawing/2014/main" id="{B6610C8E-3089-4DCA-9AE8-DF96139E5DAE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四角形: 上の 2 つの角を丸める 1058">
                <a:extLst>
                  <a:ext uri="{FF2B5EF4-FFF2-40B4-BE49-F238E27FC236}">
                    <a16:creationId xmlns:a16="http://schemas.microsoft.com/office/drawing/2014/main" id="{10E93232-77A0-4683-84A9-9CAF4CBABD22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0" name="グループ化 1059">
              <a:extLst>
                <a:ext uri="{FF2B5EF4-FFF2-40B4-BE49-F238E27FC236}">
                  <a16:creationId xmlns:a16="http://schemas.microsoft.com/office/drawing/2014/main" id="{599930CF-B53B-4034-8734-42F91AD17E3B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339B0DD6-0B2F-42D8-96A1-C064B3D1346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四角形: 角を丸くする 1061">
                <a:extLst>
                  <a:ext uri="{FF2B5EF4-FFF2-40B4-BE49-F238E27FC236}">
                    <a16:creationId xmlns:a16="http://schemas.microsoft.com/office/drawing/2014/main" id="{7D5ECA3A-1C76-4337-A588-A9BC2F19DF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四角形: 角を丸くする 1062">
                <a:extLst>
                  <a:ext uri="{FF2B5EF4-FFF2-40B4-BE49-F238E27FC236}">
                    <a16:creationId xmlns:a16="http://schemas.microsoft.com/office/drawing/2014/main" id="{BEE4C0A0-C02C-4F9A-852E-EC794A6D2468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4" name="四角形: 上の 2 つの角を丸める 1063">
              <a:extLst>
                <a:ext uri="{FF2B5EF4-FFF2-40B4-BE49-F238E27FC236}">
                  <a16:creationId xmlns:a16="http://schemas.microsoft.com/office/drawing/2014/main" id="{9EDD9B1C-2E94-4126-9A7C-3759ED03799B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5" name="グループ化 1064">
              <a:extLst>
                <a:ext uri="{FF2B5EF4-FFF2-40B4-BE49-F238E27FC236}">
                  <a16:creationId xmlns:a16="http://schemas.microsoft.com/office/drawing/2014/main" id="{A0C1CB52-EF8B-428F-9155-17BA3B67F04A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1066" name="台形 329">
                <a:extLst>
                  <a:ext uri="{FF2B5EF4-FFF2-40B4-BE49-F238E27FC236}">
                    <a16:creationId xmlns:a16="http://schemas.microsoft.com/office/drawing/2014/main" id="{F33AD1A4-9B1C-44EE-BAC6-77029556162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4F5F51DA-596F-4389-B063-902A58DF1A92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8" name="台形 975">
              <a:extLst>
                <a:ext uri="{FF2B5EF4-FFF2-40B4-BE49-F238E27FC236}">
                  <a16:creationId xmlns:a16="http://schemas.microsoft.com/office/drawing/2014/main" id="{0A0701AF-9E51-41E7-8436-707EFDA98445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69" name="グループ化 1068">
              <a:extLst>
                <a:ext uri="{FF2B5EF4-FFF2-40B4-BE49-F238E27FC236}">
                  <a16:creationId xmlns:a16="http://schemas.microsoft.com/office/drawing/2014/main" id="{D4951F1E-55E7-456F-935F-B1BDC206B09D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1070" name="台形 1069">
                <a:extLst>
                  <a:ext uri="{FF2B5EF4-FFF2-40B4-BE49-F238E27FC236}">
                    <a16:creationId xmlns:a16="http://schemas.microsoft.com/office/drawing/2014/main" id="{B7FE908A-0612-4B6B-B3DE-50EDC8FFA506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四角形: 上の 2 つの角を丸める 1070">
                <a:extLst>
                  <a:ext uri="{FF2B5EF4-FFF2-40B4-BE49-F238E27FC236}">
                    <a16:creationId xmlns:a16="http://schemas.microsoft.com/office/drawing/2014/main" id="{11AFADB5-9F10-4D62-91AC-CE4901442A10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72" name="フリーフォーム: 図形 1071">
              <a:extLst>
                <a:ext uri="{FF2B5EF4-FFF2-40B4-BE49-F238E27FC236}">
                  <a16:creationId xmlns:a16="http://schemas.microsoft.com/office/drawing/2014/main" id="{1C475F23-306B-4C93-A1D4-202DAC0AB6FE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フリーフォーム: 図形 1072">
              <a:extLst>
                <a:ext uri="{FF2B5EF4-FFF2-40B4-BE49-F238E27FC236}">
                  <a16:creationId xmlns:a16="http://schemas.microsoft.com/office/drawing/2014/main" id="{0B172C26-20B3-4CAC-B2D1-CA0E78737D76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四角形: 上の 2 つの角を丸める 36">
              <a:extLst>
                <a:ext uri="{FF2B5EF4-FFF2-40B4-BE49-F238E27FC236}">
                  <a16:creationId xmlns:a16="http://schemas.microsoft.com/office/drawing/2014/main" id="{D24479AA-B155-4882-B656-260D3FC8C1B7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BF9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2" name="グループ化 1121">
              <a:extLst>
                <a:ext uri="{FF2B5EF4-FFF2-40B4-BE49-F238E27FC236}">
                  <a16:creationId xmlns:a16="http://schemas.microsoft.com/office/drawing/2014/main" id="{4F00B6B9-B707-4EA0-9A93-1E683D7E733F}"/>
                </a:ext>
              </a:extLst>
            </p:cNvPr>
            <p:cNvGrpSpPr/>
            <p:nvPr/>
          </p:nvGrpSpPr>
          <p:grpSpPr>
            <a:xfrm>
              <a:off x="4380276" y="3173714"/>
              <a:ext cx="1155656" cy="1207393"/>
              <a:chOff x="2111676" y="6083742"/>
              <a:chExt cx="1155656" cy="1207393"/>
            </a:xfrm>
          </p:grpSpPr>
          <p:sp>
            <p:nvSpPr>
              <p:cNvPr id="1123" name="楕円 1">
                <a:extLst>
                  <a:ext uri="{FF2B5EF4-FFF2-40B4-BE49-F238E27FC236}">
                    <a16:creationId xmlns:a16="http://schemas.microsoft.com/office/drawing/2014/main" id="{CE0374D1-B285-4873-8AD4-B69B57987EB4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四角形: 角を丸くする 1123">
                <a:extLst>
                  <a:ext uri="{FF2B5EF4-FFF2-40B4-BE49-F238E27FC236}">
                    <a16:creationId xmlns:a16="http://schemas.microsoft.com/office/drawing/2014/main" id="{50D7E0AA-BF73-4E77-B0C6-B4E34F2A90C8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楕円 14">
                <a:extLst>
                  <a:ext uri="{FF2B5EF4-FFF2-40B4-BE49-F238E27FC236}">
                    <a16:creationId xmlns:a16="http://schemas.microsoft.com/office/drawing/2014/main" id="{BBFE2B0B-9526-4C91-8DBB-987458F943FC}"/>
                  </a:ext>
                </a:extLst>
              </p:cNvPr>
              <p:cNvSpPr/>
              <p:nvPr/>
            </p:nvSpPr>
            <p:spPr>
              <a:xfrm rot="20052697">
                <a:off x="2336578" y="7011426"/>
                <a:ext cx="155112" cy="11875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C3249A1-50C6-4A5F-A913-2F7CEC359C69}"/>
                  </a:ext>
                </a:extLst>
              </p:cNvPr>
              <p:cNvSpPr/>
              <p:nvPr/>
            </p:nvSpPr>
            <p:spPr>
              <a:xfrm rot="20052697">
                <a:off x="2368996" y="7019860"/>
                <a:ext cx="126041" cy="109077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楕円 1126">
                <a:extLst>
                  <a:ext uri="{FF2B5EF4-FFF2-40B4-BE49-F238E27FC236}">
                    <a16:creationId xmlns:a16="http://schemas.microsoft.com/office/drawing/2014/main" id="{E0D16C45-F59F-432B-8C9C-46D164B5015D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楕円 1127">
                <a:extLst>
                  <a:ext uri="{FF2B5EF4-FFF2-40B4-BE49-F238E27FC236}">
                    <a16:creationId xmlns:a16="http://schemas.microsoft.com/office/drawing/2014/main" id="{03D64C3A-84DE-4901-8AA4-3EDABDCB5C62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F9A1F169-DCCE-4FCA-A796-EF7AF0D2D916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41472B68-C944-4398-AE77-A7DEE81173E1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8DDA5C05-92B9-4334-BFDC-492EB034A9CB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楕円 216">
                <a:extLst>
                  <a:ext uri="{FF2B5EF4-FFF2-40B4-BE49-F238E27FC236}">
                    <a16:creationId xmlns:a16="http://schemas.microsoft.com/office/drawing/2014/main" id="{1A3E4F4B-D3A2-4036-A73D-698EA784DD41}"/>
                  </a:ext>
                </a:extLst>
              </p:cNvPr>
              <p:cNvSpPr/>
              <p:nvPr/>
            </p:nvSpPr>
            <p:spPr>
              <a:xfrm rot="19800000">
                <a:off x="2148123" y="654546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94" name="グループ化 1193">
            <a:extLst>
              <a:ext uri="{FF2B5EF4-FFF2-40B4-BE49-F238E27FC236}">
                <a16:creationId xmlns:a16="http://schemas.microsoft.com/office/drawing/2014/main" id="{7E1D2FA4-6740-4893-B7A3-A5E5D9FE7610}"/>
              </a:ext>
            </a:extLst>
          </p:cNvPr>
          <p:cNvGrpSpPr/>
          <p:nvPr/>
        </p:nvGrpSpPr>
        <p:grpSpPr>
          <a:xfrm>
            <a:off x="6845549" y="3746646"/>
            <a:ext cx="2352210" cy="2654990"/>
            <a:chOff x="6914894" y="2973309"/>
            <a:chExt cx="3445981" cy="3889553"/>
          </a:xfrm>
        </p:grpSpPr>
        <p:sp>
          <p:nvSpPr>
            <p:cNvPr id="1133" name="四角形: 上の 2 つの角を丸める 36">
              <a:extLst>
                <a:ext uri="{FF2B5EF4-FFF2-40B4-BE49-F238E27FC236}">
                  <a16:creationId xmlns:a16="http://schemas.microsoft.com/office/drawing/2014/main" id="{F4F29EB6-1A29-463F-A86D-5E3EE01C21C0}"/>
                </a:ext>
              </a:extLst>
            </p:cNvPr>
            <p:cNvSpPr/>
            <p:nvPr/>
          </p:nvSpPr>
          <p:spPr>
            <a:xfrm rot="3540176">
              <a:off x="82661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34" name="グループ化 1133">
              <a:extLst>
                <a:ext uri="{FF2B5EF4-FFF2-40B4-BE49-F238E27FC236}">
                  <a16:creationId xmlns:a16="http://schemas.microsoft.com/office/drawing/2014/main" id="{07620629-FCC6-48B8-8984-8C6D8D20260E}"/>
                </a:ext>
              </a:extLst>
            </p:cNvPr>
            <p:cNvGrpSpPr/>
            <p:nvPr/>
          </p:nvGrpSpPr>
          <p:grpSpPr>
            <a:xfrm>
              <a:off x="7107923" y="5861886"/>
              <a:ext cx="2569619" cy="811783"/>
              <a:chOff x="72123" y="5861886"/>
              <a:chExt cx="2569619" cy="811783"/>
            </a:xfrm>
          </p:grpSpPr>
          <p:sp>
            <p:nvSpPr>
              <p:cNvPr id="1135" name="星: 32 pt 1134">
                <a:extLst>
                  <a:ext uri="{FF2B5EF4-FFF2-40B4-BE49-F238E27FC236}">
                    <a16:creationId xmlns:a16="http://schemas.microsoft.com/office/drawing/2014/main" id="{D42C4177-2CAF-43F9-8EDB-33F639532D3B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星: 32 pt 1135">
                <a:extLst>
                  <a:ext uri="{FF2B5EF4-FFF2-40B4-BE49-F238E27FC236}">
                    <a16:creationId xmlns:a16="http://schemas.microsoft.com/office/drawing/2014/main" id="{E9A755CD-8F0D-472C-971C-C4181D4452DD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6E2B1DB6-F9D4-4F3F-AAE7-2EBE0A2BC685}"/>
                </a:ext>
              </a:extLst>
            </p:cNvPr>
            <p:cNvGrpSpPr/>
            <p:nvPr/>
          </p:nvGrpSpPr>
          <p:grpSpPr>
            <a:xfrm rot="900000">
              <a:off x="8518302" y="5122094"/>
              <a:ext cx="456516" cy="1056824"/>
              <a:chOff x="1367356" y="1701703"/>
              <a:chExt cx="456516" cy="1056824"/>
            </a:xfrm>
          </p:grpSpPr>
          <p:sp>
            <p:nvSpPr>
              <p:cNvPr id="1138" name="台形 1137">
                <a:extLst>
                  <a:ext uri="{FF2B5EF4-FFF2-40B4-BE49-F238E27FC236}">
                    <a16:creationId xmlns:a16="http://schemas.microsoft.com/office/drawing/2014/main" id="{6B389BFF-F992-43E9-9C6C-00326D65687A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DD34F213-1140-4C01-BD89-C6570C50C198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台形 1139">
                <a:extLst>
                  <a:ext uri="{FF2B5EF4-FFF2-40B4-BE49-F238E27FC236}">
                    <a16:creationId xmlns:a16="http://schemas.microsoft.com/office/drawing/2014/main" id="{502D085E-FF2F-44EB-8579-AE6BC53ED8BF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1" name="グループ化 1140">
              <a:extLst>
                <a:ext uri="{FF2B5EF4-FFF2-40B4-BE49-F238E27FC236}">
                  <a16:creationId xmlns:a16="http://schemas.microsoft.com/office/drawing/2014/main" id="{B8E0B070-4F52-4B6A-ACB7-0EF8A3E73DA1}"/>
                </a:ext>
              </a:extLst>
            </p:cNvPr>
            <p:cNvGrpSpPr/>
            <p:nvPr/>
          </p:nvGrpSpPr>
          <p:grpSpPr>
            <a:xfrm>
              <a:off x="69148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EE968439-327C-4371-9487-1A2F2771395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146" name="星: 32 pt 1145">
                  <a:extLst>
                    <a:ext uri="{FF2B5EF4-FFF2-40B4-BE49-F238E27FC236}">
                      <a16:creationId xmlns:a16="http://schemas.microsoft.com/office/drawing/2014/main" id="{C0E07FB3-311D-4178-A987-626D163259AA}"/>
                    </a:ext>
                  </a:extLst>
                </p:cNvPr>
                <p:cNvSpPr/>
                <p:nvPr/>
              </p:nvSpPr>
              <p:spPr bwMode="auto">
                <a:xfrm>
                  <a:off x="1657228" y="4338825"/>
                  <a:ext cx="737532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星: 32 pt 1146">
                  <a:extLst>
                    <a:ext uri="{FF2B5EF4-FFF2-40B4-BE49-F238E27FC236}">
                      <a16:creationId xmlns:a16="http://schemas.microsoft.com/office/drawing/2014/main" id="{EEB7F189-FB78-4C5F-A394-91AAD7483D81}"/>
                    </a:ext>
                  </a:extLst>
                </p:cNvPr>
                <p:cNvSpPr/>
                <p:nvPr/>
              </p:nvSpPr>
              <p:spPr bwMode="auto">
                <a:xfrm>
                  <a:off x="3254287" y="4338825"/>
                  <a:ext cx="737532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円: 塗りつぶしなし 1147">
                  <a:extLst>
                    <a:ext uri="{FF2B5EF4-FFF2-40B4-BE49-F238E27FC236}">
                      <a16:creationId xmlns:a16="http://schemas.microsoft.com/office/drawing/2014/main" id="{1BD5B7AC-A4C4-4E97-9911-597F89139B96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円: 塗りつぶしなし 1148">
                  <a:extLst>
                    <a:ext uri="{FF2B5EF4-FFF2-40B4-BE49-F238E27FC236}">
                      <a16:creationId xmlns:a16="http://schemas.microsoft.com/office/drawing/2014/main" id="{AC55E07D-57D9-4C39-B2BE-B0D37E13CE5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アーチ 1149">
                  <a:extLst>
                    <a:ext uri="{FF2B5EF4-FFF2-40B4-BE49-F238E27FC236}">
                      <a16:creationId xmlns:a16="http://schemas.microsoft.com/office/drawing/2014/main" id="{B6E0DC92-5CB9-4DCF-990F-F8605EBAE0C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44B7BC49-7038-4DFC-B347-F7C44EBE80EC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円: 塗りつぶしなし 1151">
                  <a:extLst>
                    <a:ext uri="{FF2B5EF4-FFF2-40B4-BE49-F238E27FC236}">
                      <a16:creationId xmlns:a16="http://schemas.microsoft.com/office/drawing/2014/main" id="{F6093EFE-A700-453D-952C-F56289952A1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円: 塗りつぶしなし 1152">
                  <a:extLst>
                    <a:ext uri="{FF2B5EF4-FFF2-40B4-BE49-F238E27FC236}">
                      <a16:creationId xmlns:a16="http://schemas.microsoft.com/office/drawing/2014/main" id="{BB22997C-0FC3-4C33-B389-BD8968088A9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四角形: 角を丸くする 1153">
                  <a:extLst>
                    <a:ext uri="{FF2B5EF4-FFF2-40B4-BE49-F238E27FC236}">
                      <a16:creationId xmlns:a16="http://schemas.microsoft.com/office/drawing/2014/main" id="{AB560C53-BA38-41B3-B9B2-B0570C9996B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四角形: 上の 2 つの角を丸める 1154">
                  <a:extLst>
                    <a:ext uri="{FF2B5EF4-FFF2-40B4-BE49-F238E27FC236}">
                      <a16:creationId xmlns:a16="http://schemas.microsoft.com/office/drawing/2014/main" id="{A8D59879-7BB7-498E-BAB5-9171F7D4986B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台形 1155">
                  <a:extLst>
                    <a:ext uri="{FF2B5EF4-FFF2-40B4-BE49-F238E27FC236}">
                      <a16:creationId xmlns:a16="http://schemas.microsoft.com/office/drawing/2014/main" id="{19483336-52B5-47FF-B919-62DEF07C20D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アーチ 1156">
                  <a:extLst>
                    <a:ext uri="{FF2B5EF4-FFF2-40B4-BE49-F238E27FC236}">
                      <a16:creationId xmlns:a16="http://schemas.microsoft.com/office/drawing/2014/main" id="{04A64C39-4566-497B-B710-3D357F731291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四角形: 角を丸くする 1157">
                  <a:extLst>
                    <a:ext uri="{FF2B5EF4-FFF2-40B4-BE49-F238E27FC236}">
                      <a16:creationId xmlns:a16="http://schemas.microsoft.com/office/drawing/2014/main" id="{DCA6CFD4-4EA5-42B1-8A73-29424C0AA227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85EEC44C-C4AB-4642-9C94-2BCB5D4E3AD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2FDF8505-4EF3-4D98-B996-B979E7019FB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9E6BF200-7A1C-41FA-9E3C-BDD11EEABAB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楕円 1144">
                  <a:extLst>
                    <a:ext uri="{FF2B5EF4-FFF2-40B4-BE49-F238E27FC236}">
                      <a16:creationId xmlns:a16="http://schemas.microsoft.com/office/drawing/2014/main" id="{7BB13C52-028D-4119-8B76-4B44232E7CB0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5A3E0C26-DA64-4958-933D-2B89FC7B2F21}"/>
                </a:ext>
              </a:extLst>
            </p:cNvPr>
            <p:cNvGrpSpPr/>
            <p:nvPr/>
          </p:nvGrpSpPr>
          <p:grpSpPr>
            <a:xfrm rot="12600000">
              <a:off x="8346322" y="5907461"/>
              <a:ext cx="262583" cy="432733"/>
              <a:chOff x="1213593" y="2419138"/>
              <a:chExt cx="262583" cy="432733"/>
            </a:xfrm>
          </p:grpSpPr>
          <p:sp>
            <p:nvSpPr>
              <p:cNvPr id="1161" name="四角形: 上の 2 つの角を丸める 1160">
                <a:extLst>
                  <a:ext uri="{FF2B5EF4-FFF2-40B4-BE49-F238E27FC236}">
                    <a16:creationId xmlns:a16="http://schemas.microsoft.com/office/drawing/2014/main" id="{1D140EFC-BA1C-40FC-8482-3D2D48E9D5BF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四角形: 上の 2 つの角を丸める 1161">
                <a:extLst>
                  <a:ext uri="{FF2B5EF4-FFF2-40B4-BE49-F238E27FC236}">
                    <a16:creationId xmlns:a16="http://schemas.microsoft.com/office/drawing/2014/main" id="{E542238E-3073-449C-9CB2-3D9D8153447F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1455527F-D47D-43EE-8702-43F00CCAC361}"/>
                </a:ext>
              </a:extLst>
            </p:cNvPr>
            <p:cNvGrpSpPr/>
            <p:nvPr/>
          </p:nvGrpSpPr>
          <p:grpSpPr>
            <a:xfrm>
              <a:off x="7637552" y="4704248"/>
              <a:ext cx="652877" cy="334322"/>
              <a:chOff x="671569" y="862641"/>
              <a:chExt cx="683016" cy="349755"/>
            </a:xfrm>
          </p:grpSpPr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5A3F09E3-353E-4323-8085-A8439B8B838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四角形: 角を丸くする 1164">
                <a:extLst>
                  <a:ext uri="{FF2B5EF4-FFF2-40B4-BE49-F238E27FC236}">
                    <a16:creationId xmlns:a16="http://schemas.microsoft.com/office/drawing/2014/main" id="{936848EE-D059-4177-811C-6975AFB2FD6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四角形: 角を丸くする 1165">
                <a:extLst>
                  <a:ext uri="{FF2B5EF4-FFF2-40B4-BE49-F238E27FC236}">
                    <a16:creationId xmlns:a16="http://schemas.microsoft.com/office/drawing/2014/main" id="{73189BF3-F7C1-4E6F-9AFD-4FC05B0322F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7" name="四角形: 上の 2 つの角を丸める 1166">
              <a:extLst>
                <a:ext uri="{FF2B5EF4-FFF2-40B4-BE49-F238E27FC236}">
                  <a16:creationId xmlns:a16="http://schemas.microsoft.com/office/drawing/2014/main" id="{5590F6B0-CD94-465A-AE87-81A1B7DAB665}"/>
                </a:ext>
              </a:extLst>
            </p:cNvPr>
            <p:cNvSpPr/>
            <p:nvPr/>
          </p:nvSpPr>
          <p:spPr>
            <a:xfrm>
              <a:off x="79658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81B47451-280A-47A7-A95C-B82BB3E91D08}"/>
                </a:ext>
              </a:extLst>
            </p:cNvPr>
            <p:cNvGrpSpPr/>
            <p:nvPr/>
          </p:nvGrpSpPr>
          <p:grpSpPr>
            <a:xfrm rot="20700000">
              <a:off x="8285772" y="5303306"/>
              <a:ext cx="351331" cy="680466"/>
              <a:chOff x="1042107" y="1854931"/>
              <a:chExt cx="351331" cy="680466"/>
            </a:xfrm>
          </p:grpSpPr>
          <p:sp>
            <p:nvSpPr>
              <p:cNvPr id="1169" name="台形 329">
                <a:extLst>
                  <a:ext uri="{FF2B5EF4-FFF2-40B4-BE49-F238E27FC236}">
                    <a16:creationId xmlns:a16="http://schemas.microsoft.com/office/drawing/2014/main" id="{5D597A39-9145-4FDD-A29B-24E0593A0ED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0A4AD5B0-C641-41C4-8589-FEEA4500BCCE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1" name="台形 975">
              <a:extLst>
                <a:ext uri="{FF2B5EF4-FFF2-40B4-BE49-F238E27FC236}">
                  <a16:creationId xmlns:a16="http://schemas.microsoft.com/office/drawing/2014/main" id="{E37EB52F-BA7D-41AD-A44A-FA46B53B539F}"/>
                </a:ext>
              </a:extLst>
            </p:cNvPr>
            <p:cNvSpPr/>
            <p:nvPr/>
          </p:nvSpPr>
          <p:spPr>
            <a:xfrm rot="15300000">
              <a:off x="85306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2" name="グループ化 1171">
              <a:extLst>
                <a:ext uri="{FF2B5EF4-FFF2-40B4-BE49-F238E27FC236}">
                  <a16:creationId xmlns:a16="http://schemas.microsoft.com/office/drawing/2014/main" id="{A1392A4D-A7B3-4A6E-AD75-8054FBE5F001}"/>
                </a:ext>
              </a:extLst>
            </p:cNvPr>
            <p:cNvGrpSpPr/>
            <p:nvPr/>
          </p:nvGrpSpPr>
          <p:grpSpPr>
            <a:xfrm rot="20700000">
              <a:off x="8549658" y="4162425"/>
              <a:ext cx="517944" cy="1021209"/>
              <a:chOff x="4672514" y="4585944"/>
              <a:chExt cx="517944" cy="1021209"/>
            </a:xfrm>
          </p:grpSpPr>
          <p:sp>
            <p:nvSpPr>
              <p:cNvPr id="1173" name="台形 1172">
                <a:extLst>
                  <a:ext uri="{FF2B5EF4-FFF2-40B4-BE49-F238E27FC236}">
                    <a16:creationId xmlns:a16="http://schemas.microsoft.com/office/drawing/2014/main" id="{5E914C0D-A771-4E68-B14C-978BFEF261DD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BAF32B65-EEBA-40E2-B8AF-9FEAC4EA1713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5" name="フリーフォーム: 図形 1174">
              <a:extLst>
                <a:ext uri="{FF2B5EF4-FFF2-40B4-BE49-F238E27FC236}">
                  <a16:creationId xmlns:a16="http://schemas.microsoft.com/office/drawing/2014/main" id="{4E2440D0-227A-49EB-9668-882749847B70}"/>
                </a:ext>
              </a:extLst>
            </p:cNvPr>
            <p:cNvSpPr/>
            <p:nvPr/>
          </p:nvSpPr>
          <p:spPr>
            <a:xfrm rot="17100000">
              <a:off x="80921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フリーフォーム: 図形 1175">
              <a:extLst>
                <a:ext uri="{FF2B5EF4-FFF2-40B4-BE49-F238E27FC236}">
                  <a16:creationId xmlns:a16="http://schemas.microsoft.com/office/drawing/2014/main" id="{444214E6-713A-432B-A7B2-EBC1212F1FAF}"/>
                </a:ext>
              </a:extLst>
            </p:cNvPr>
            <p:cNvSpPr/>
            <p:nvPr/>
          </p:nvSpPr>
          <p:spPr>
            <a:xfrm>
              <a:off x="90686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四角形: 上の 2 つの角を丸める 36">
              <a:extLst>
                <a:ext uri="{FF2B5EF4-FFF2-40B4-BE49-F238E27FC236}">
                  <a16:creationId xmlns:a16="http://schemas.microsoft.com/office/drawing/2014/main" id="{D72CF5F4-DF52-4A14-901B-01B63E6DFE72}"/>
                </a:ext>
              </a:extLst>
            </p:cNvPr>
            <p:cNvSpPr/>
            <p:nvPr/>
          </p:nvSpPr>
          <p:spPr>
            <a:xfrm rot="2700000">
              <a:off x="84024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フリーフォーム: 図形 1177">
              <a:extLst>
                <a:ext uri="{FF2B5EF4-FFF2-40B4-BE49-F238E27FC236}">
                  <a16:creationId xmlns:a16="http://schemas.microsoft.com/office/drawing/2014/main" id="{EE5573AD-D5C3-4635-8EEF-8347EC87BBF3}"/>
                </a:ext>
              </a:extLst>
            </p:cNvPr>
            <p:cNvSpPr/>
            <p:nvPr/>
          </p:nvSpPr>
          <p:spPr>
            <a:xfrm rot="20376193">
              <a:off x="8486879" y="4345710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BFE27887-1FC0-4997-8ED2-65500E8D560C}"/>
                </a:ext>
              </a:extLst>
            </p:cNvPr>
            <p:cNvGrpSpPr/>
            <p:nvPr/>
          </p:nvGrpSpPr>
          <p:grpSpPr>
            <a:xfrm>
              <a:off x="7880743" y="2973309"/>
              <a:ext cx="1184513" cy="1357526"/>
              <a:chOff x="3788455" y="5938847"/>
              <a:chExt cx="1184513" cy="1357526"/>
            </a:xfrm>
          </p:grpSpPr>
          <p:sp>
            <p:nvSpPr>
              <p:cNvPr id="1180" name="楕円 1">
                <a:extLst>
                  <a:ext uri="{FF2B5EF4-FFF2-40B4-BE49-F238E27FC236}">
                    <a16:creationId xmlns:a16="http://schemas.microsoft.com/office/drawing/2014/main" id="{8018DD16-79EA-452C-9E35-5941583D8CE1}"/>
                  </a:ext>
                </a:extLst>
              </p:cNvPr>
              <p:cNvSpPr/>
              <p:nvPr/>
            </p:nvSpPr>
            <p:spPr>
              <a:xfrm rot="20952697">
                <a:off x="3788455" y="680366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四角形: 角を丸くする 1180">
                <a:extLst>
                  <a:ext uri="{FF2B5EF4-FFF2-40B4-BE49-F238E27FC236}">
                    <a16:creationId xmlns:a16="http://schemas.microsoft.com/office/drawing/2014/main" id="{79906C61-B1A3-49BB-B2F7-5A181276A207}"/>
                  </a:ext>
                </a:extLst>
              </p:cNvPr>
              <p:cNvSpPr/>
              <p:nvPr/>
            </p:nvSpPr>
            <p:spPr>
              <a:xfrm rot="20952697">
                <a:off x="3831303" y="6091819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181">
                <a:extLst>
                  <a:ext uri="{FF2B5EF4-FFF2-40B4-BE49-F238E27FC236}">
                    <a16:creationId xmlns:a16="http://schemas.microsoft.com/office/drawing/2014/main" id="{9693A34E-5D08-4139-96BE-45F2E2349682}"/>
                  </a:ext>
                </a:extLst>
              </p:cNvPr>
              <p:cNvSpPr/>
              <p:nvPr/>
            </p:nvSpPr>
            <p:spPr>
              <a:xfrm rot="20952697">
                <a:off x="3894575" y="6690364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4">
                <a:extLst>
                  <a:ext uri="{FF2B5EF4-FFF2-40B4-BE49-F238E27FC236}">
                    <a16:creationId xmlns:a16="http://schemas.microsoft.com/office/drawing/2014/main" id="{498B2B97-8B4F-46CB-8669-F49A17337BB6}"/>
                  </a:ext>
                </a:extLst>
              </p:cNvPr>
              <p:cNvSpPr/>
              <p:nvPr/>
            </p:nvSpPr>
            <p:spPr>
              <a:xfrm rot="20052697">
                <a:off x="4029862" y="701288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36B88036-0211-440D-A597-F4636D72BFD6}"/>
                  </a:ext>
                </a:extLst>
              </p:cNvPr>
              <p:cNvSpPr/>
              <p:nvPr/>
            </p:nvSpPr>
            <p:spPr>
              <a:xfrm rot="20052697">
                <a:off x="4060935" y="702162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月 1184">
                <a:extLst>
                  <a:ext uri="{FF2B5EF4-FFF2-40B4-BE49-F238E27FC236}">
                    <a16:creationId xmlns:a16="http://schemas.microsoft.com/office/drawing/2014/main" id="{6B8076F0-F700-4BB2-85C2-BC9D0C1993FE}"/>
                  </a:ext>
                </a:extLst>
              </p:cNvPr>
              <p:cNvSpPr/>
              <p:nvPr/>
            </p:nvSpPr>
            <p:spPr>
              <a:xfrm rot="3600000">
                <a:off x="3934008" y="6452374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F87BA874-1D0D-4878-9E04-A827399F7ABD}"/>
                  </a:ext>
                </a:extLst>
              </p:cNvPr>
              <p:cNvSpPr/>
              <p:nvPr/>
            </p:nvSpPr>
            <p:spPr>
              <a:xfrm rot="8352697">
                <a:off x="3971377" y="5938847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9ED28AA8-D4EF-463D-A645-1845B0844088}"/>
                  </a:ext>
                </a:extLst>
              </p:cNvPr>
              <p:cNvSpPr/>
              <p:nvPr/>
            </p:nvSpPr>
            <p:spPr>
              <a:xfrm rot="20952697">
                <a:off x="4402533" y="65716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29E050EE-DECB-40DB-8AFD-2DF64E12C28C}"/>
                  </a:ext>
                </a:extLst>
              </p:cNvPr>
              <p:cNvSpPr/>
              <p:nvPr/>
            </p:nvSpPr>
            <p:spPr>
              <a:xfrm rot="20952697">
                <a:off x="4401470" y="66099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月 1188">
                <a:extLst>
                  <a:ext uri="{FF2B5EF4-FFF2-40B4-BE49-F238E27FC236}">
                    <a16:creationId xmlns:a16="http://schemas.microsoft.com/office/drawing/2014/main" id="{14926EDB-1E7B-4F2C-B7F9-2808722A03E1}"/>
                  </a:ext>
                </a:extLst>
              </p:cNvPr>
              <p:cNvSpPr/>
              <p:nvPr/>
            </p:nvSpPr>
            <p:spPr>
              <a:xfrm rot="10152697">
                <a:off x="4296338" y="6112632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189">
                <a:extLst>
                  <a:ext uri="{FF2B5EF4-FFF2-40B4-BE49-F238E27FC236}">
                    <a16:creationId xmlns:a16="http://schemas.microsoft.com/office/drawing/2014/main" id="{A5E03B49-6D0E-4F59-9C7B-3F2D6BE6A067}"/>
                  </a:ext>
                </a:extLst>
              </p:cNvPr>
              <p:cNvSpPr/>
              <p:nvPr/>
            </p:nvSpPr>
            <p:spPr>
              <a:xfrm rot="20952697">
                <a:off x="3911808" y="67255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650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pptxf10_自転車に乗る男の子のイラスト</dc:title>
  <dc:subject>pptxf10_自転車に乗る男の子のイラスト</dc:subject>
  <dc:creator>でじけろお</dc:creator>
  <cp:revision>1</cp:revision>
  <dcterms:created xsi:type="dcterms:W3CDTF">2018-05-20T00:31:01Z</dcterms:created>
  <dcterms:modified xsi:type="dcterms:W3CDTF">2020-10-15T16:04:34Z</dcterms:modified>
  <cp:version>1</cp:version>
</cp:coreProperties>
</file>